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vnd.ms-photo" Extension="wdp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theme+xml" PartName="/ppt/theme/theme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A9061-3B29-4827-BBD9-BF141B241F14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BD29F-D62B-4D48-B4E5-41D3B6B42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57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A9061-3B29-4827-BBD9-BF141B241F14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BD29F-D62B-4D48-B4E5-41D3B6B42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615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A9061-3B29-4827-BBD9-BF141B241F14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BD29F-D62B-4D48-B4E5-41D3B6B42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910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D9B77-28A1-4B46-84BA-D885383835F8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16.08.2025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B1EAB2-D7AE-4300-BEB9-7BAA980F3C39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1836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D9B77-28A1-4B46-84BA-D885383835F8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16.08.2025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B1EAB2-D7AE-4300-BEB9-7BAA980F3C39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5883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D9B77-28A1-4B46-84BA-D885383835F8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16.08.2025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B1EAB2-D7AE-4300-BEB9-7BAA980F3C39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744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D9B77-28A1-4B46-84BA-D885383835F8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16.08.2025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B1EAB2-D7AE-4300-BEB9-7BAA980F3C39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1089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D9B77-28A1-4B46-84BA-D885383835F8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16.08.2025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B1EAB2-D7AE-4300-BEB9-7BAA980F3C39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9033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D9B77-28A1-4B46-84BA-D885383835F8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16.08.2025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B1EAB2-D7AE-4300-BEB9-7BAA980F3C39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527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D9B77-28A1-4B46-84BA-D885383835F8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16.08.2025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B1EAB2-D7AE-4300-BEB9-7BAA980F3C39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8586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D9B77-28A1-4B46-84BA-D885383835F8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16.08.2025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B1EAB2-D7AE-4300-BEB9-7BAA980F3C39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368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A9061-3B29-4827-BBD9-BF141B241F14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BD29F-D62B-4D48-B4E5-41D3B6B42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20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D9B77-28A1-4B46-84BA-D885383835F8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16.08.2025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B1EAB2-D7AE-4300-BEB9-7BAA980F3C39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7788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D9B77-28A1-4B46-84BA-D885383835F8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16.08.2025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B1EAB2-D7AE-4300-BEB9-7BAA980F3C39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86923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D9B77-28A1-4B46-84BA-D885383835F8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16.08.2025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B1EAB2-D7AE-4300-BEB9-7BAA980F3C39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1404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A9061-3B29-4827-BBD9-BF141B241F14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BD29F-D62B-4D48-B4E5-41D3B6B42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86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A9061-3B29-4827-BBD9-BF141B241F14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BD29F-D62B-4D48-B4E5-41D3B6B42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5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A9061-3B29-4827-BBD9-BF141B241F14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BD29F-D62B-4D48-B4E5-41D3B6B42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574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A9061-3B29-4827-BBD9-BF141B241F14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BD29F-D62B-4D48-B4E5-41D3B6B42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6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A9061-3B29-4827-BBD9-BF141B241F14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BD29F-D62B-4D48-B4E5-41D3B6B42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9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A9061-3B29-4827-BBD9-BF141B241F14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BD29F-D62B-4D48-B4E5-41D3B6B42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88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A9061-3B29-4827-BBD9-BF141B241F14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BD29F-D62B-4D48-B4E5-41D3B6B42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232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A9061-3B29-4827-BBD9-BF141B241F14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BD29F-D62B-4D48-B4E5-41D3B6B42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5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D9B77-28A1-4B46-84BA-D885383835F8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16.08.2025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B1EAB2-D7AE-4300-BEB9-7BAA980F3C39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26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8" Target="../media/image8.jpeg" Type="http://schemas.openxmlformats.org/officeDocument/2006/relationships/image"/><Relationship Id="rId3" Target="../media/image3.jpeg" Type="http://schemas.openxmlformats.org/officeDocument/2006/relationships/image"/><Relationship Id="rId7" Target="../media/image7.jpeg" Type="http://schemas.openxmlformats.org/officeDocument/2006/relationships/image"/><Relationship Id="rId2" Target="../media/image2.jpeg" Type="http://schemas.openxmlformats.org/officeDocument/2006/relationships/image"/><Relationship Id="rId1" Target="../slideLayouts/slideLayout13.xml" Type="http://schemas.openxmlformats.org/officeDocument/2006/relationships/slideLayout"/><Relationship Id="rId6" Target="../media/image6.jpeg" Type="http://schemas.openxmlformats.org/officeDocument/2006/relationships/image"/><Relationship Id="rId5" Target="../media/image5.jpeg" Type="http://schemas.openxmlformats.org/officeDocument/2006/relationships/image"/><Relationship Id="rId10" Target="../media/image10.jpeg" Type="http://schemas.openxmlformats.org/officeDocument/2006/relationships/image"/><Relationship Id="rId4" Target="../media/image4.jpeg" Type="http://schemas.openxmlformats.org/officeDocument/2006/relationships/image"/><Relationship Id="rId9" Target="../media/image9.jpeg" Type="http://schemas.openxmlformats.org/officeDocument/2006/relationships/image"/></Relationships>
</file>

<file path=ppt/slides/_rels/slide2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2" Target="../media/image11.jpeg" Type="http://schemas.openxmlformats.org/officeDocument/2006/relationships/image"/><Relationship Id="rId1" Target="../slideLayouts/slideLayout13.xml" Type="http://schemas.openxmlformats.org/officeDocument/2006/relationships/slideLayout"/><Relationship Id="rId4" Target="../media/image13.jpg" Type="http://schemas.openxmlformats.org/officeDocument/2006/relationships/image"/></Relationships>
</file>

<file path=ppt/slides/_rels/slide3.xml.rels><?xml version="1.0" encoding="UTF-8" standalone="yes" ?><Relationships xmlns="http://schemas.openxmlformats.org/package/2006/relationships"><Relationship Id="rId8" Target="../media/image19.jpeg" Type="http://schemas.openxmlformats.org/officeDocument/2006/relationships/image"/><Relationship Id="rId3" Target="../media/hdphoto1.wdp" Type="http://schemas.microsoft.com/office/2007/relationships/hdphoto"/><Relationship Id="rId7" Target="../media/image18.jpeg" Type="http://schemas.openxmlformats.org/officeDocument/2006/relationships/image"/><Relationship Id="rId2" Target="../media/image14.jpeg" Type="http://schemas.openxmlformats.org/officeDocument/2006/relationships/image"/><Relationship Id="rId1" Target="../slideLayouts/slideLayout18.xml" Type="http://schemas.openxmlformats.org/officeDocument/2006/relationships/slideLayout"/><Relationship Id="rId6" Target="../media/image17.jpeg" Type="http://schemas.openxmlformats.org/officeDocument/2006/relationships/image"/><Relationship Id="rId11" Target="../media/image22.jpeg" Type="http://schemas.openxmlformats.org/officeDocument/2006/relationships/image"/><Relationship Id="rId5" Target="../media/image16.jpg" Type="http://schemas.openxmlformats.org/officeDocument/2006/relationships/image"/><Relationship Id="rId10" Target="../media/image21.jpeg" Type="http://schemas.openxmlformats.org/officeDocument/2006/relationships/image"/><Relationship Id="rId4" Target="../media/image15.jpeg" Type="http://schemas.openxmlformats.org/officeDocument/2006/relationships/image"/><Relationship Id="rId9" Target="../media/image20.jpg" Type="http://schemas.openxmlformats.org/officeDocument/2006/relationships/image"/></Relationships>
</file>

<file path=ppt/slides/_rels/slide4.xml.rels><?xml version="1.0" encoding="UTF-8" standalone="yes" ?><Relationships xmlns="http://schemas.openxmlformats.org/package/2006/relationships"><Relationship Id="rId8" Target="../media/image29.jpeg" Type="http://schemas.openxmlformats.org/officeDocument/2006/relationships/image"/><Relationship Id="rId3" Target="../media/image24.jpeg" Type="http://schemas.openxmlformats.org/officeDocument/2006/relationships/image"/><Relationship Id="rId7" Target="../media/image28.jpeg" Type="http://schemas.openxmlformats.org/officeDocument/2006/relationships/image"/><Relationship Id="rId2" Target="../media/image23.jpeg" Type="http://schemas.openxmlformats.org/officeDocument/2006/relationships/image"/><Relationship Id="rId1" Target="../slideLayouts/slideLayout13.xml" Type="http://schemas.openxmlformats.org/officeDocument/2006/relationships/slideLayout"/><Relationship Id="rId6" Target="../media/image27.jpeg" Type="http://schemas.openxmlformats.org/officeDocument/2006/relationships/image"/><Relationship Id="rId5" Target="../media/image26.jpeg" Type="http://schemas.openxmlformats.org/officeDocument/2006/relationships/image"/><Relationship Id="rId4" Target="../media/image25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3" y="584672"/>
            <a:ext cx="12125498" cy="6273328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24128" y="124691"/>
            <a:ext cx="9720072" cy="374073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Профсоюзы детям!</a:t>
            </a:r>
            <a:endParaRPr lang="en-US" sz="1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257" y="592667"/>
            <a:ext cx="2670279" cy="35603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5033" y="584672"/>
            <a:ext cx="3724979" cy="27922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0035" y="584672"/>
            <a:ext cx="3755461" cy="28165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736" y="3677670"/>
            <a:ext cx="4188315" cy="31397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80788" y="3401268"/>
            <a:ext cx="2444708" cy="326164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78468" y="4561666"/>
            <a:ext cx="4011516" cy="225571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72653" y="2936959"/>
            <a:ext cx="3511600" cy="284707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94224" y="1842058"/>
            <a:ext cx="3511600" cy="26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239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141316"/>
            <a:ext cx="9720072" cy="9144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Конкурсы профессионального мастерства. Наши участники и победители!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30629" y="3266902"/>
            <a:ext cx="5378244" cy="35910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2873" y="854653"/>
            <a:ext cx="5755603" cy="32375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0" y="3678701"/>
            <a:ext cx="4239065" cy="317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246939"/>
      </p:ext>
    </p:extLst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2" l="56" r="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967" y="45719"/>
            <a:ext cx="4920065" cy="32787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19"/>
            <a:ext cx="3549651" cy="26622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512" y="2840227"/>
            <a:ext cx="3299839" cy="24748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258" y="45719"/>
            <a:ext cx="3510742" cy="26330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cstate="print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368" y="3822743"/>
            <a:ext cx="2227811" cy="297041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cstate="print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383" y="3837058"/>
            <a:ext cx="2217074" cy="295609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cstate="print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18973" y="4188510"/>
            <a:ext cx="3004260" cy="22531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cstate="print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8776"/>
            <a:ext cx="3344487" cy="250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67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8156"/>
            <a:ext cx="12192528" cy="60633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299258"/>
            <a:ext cx="9720072" cy="495647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Посвящение в профессию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794905"/>
            <a:ext cx="6424735" cy="46083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4418" y="843587"/>
            <a:ext cx="3676207" cy="27556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5660" y="3878650"/>
            <a:ext cx="2170364" cy="29019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25435" y="3785350"/>
            <a:ext cx="2310584" cy="30726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91681" y="846738"/>
            <a:ext cx="2200847" cy="293243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0383" y="4467791"/>
            <a:ext cx="3181670" cy="239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57751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Широкоэкранный</PresentationFormat>
  <Paragraphs>3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Tw Cen MT</vt:lpstr>
      <vt:lpstr>Tw Cen MT Condensed</vt:lpstr>
      <vt:lpstr>Wingdings 3</vt:lpstr>
      <vt:lpstr>Тема Office</vt:lpstr>
      <vt:lpstr>Интеграл</vt:lpstr>
      <vt:lpstr>Профсоюзы детям!</vt:lpstr>
      <vt:lpstr>Конкурсы профессионального мастерства. Наши участники и победители!</vt:lpstr>
      <vt:lpstr>Презентация PowerPoint</vt:lpstr>
      <vt:lpstr>Посвящение в профессию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Профсоюзы детям!</dc:title>
  <dc:creator>kab321</dc:creator>
  <cp:lastModifiedBy>kab321</cp:lastModifiedBy>
  <cp:revision>2</cp:revision>
  <dcterms:created xsi:type="dcterms:W3CDTF">2025-08-16T07:38:25Z</dcterms:created>
  <dcterms:modified xsi:type="dcterms:W3CDTF">2025-08-16T07:47:40Z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1049943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S10.9.0</vt:lpwstr>
  </property>
</Properties>
</file>