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4F09-F4BD-4CDA-A5F4-626D5CAC05BC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2883-52F3-4A4F-AE82-637A807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9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4F09-F4BD-4CDA-A5F4-626D5CAC05BC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2883-52F3-4A4F-AE82-637A807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9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4F09-F4BD-4CDA-A5F4-626D5CAC05BC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2883-52F3-4A4F-AE82-637A807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92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D9B77-28A1-4B46-84BA-D885383835F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1EAB2-D7AE-4300-BEB9-7BAA980F3C39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515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D9B77-28A1-4B46-84BA-D885383835F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1EAB2-D7AE-4300-BEB9-7BAA980F3C39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21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D9B77-28A1-4B46-84BA-D885383835F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1EAB2-D7AE-4300-BEB9-7BAA980F3C39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634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D9B77-28A1-4B46-84BA-D885383835F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1EAB2-D7AE-4300-BEB9-7BAA980F3C39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665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D9B77-28A1-4B46-84BA-D885383835F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1EAB2-D7AE-4300-BEB9-7BAA980F3C39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143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D9B77-28A1-4B46-84BA-D885383835F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1EAB2-D7AE-4300-BEB9-7BAA980F3C39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249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D9B77-28A1-4B46-84BA-D885383835F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1EAB2-D7AE-4300-BEB9-7BAA980F3C39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38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D9B77-28A1-4B46-84BA-D885383835F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1EAB2-D7AE-4300-BEB9-7BAA980F3C39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02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4F09-F4BD-4CDA-A5F4-626D5CAC05BC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2883-52F3-4A4F-AE82-637A807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89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D9B77-28A1-4B46-84BA-D885383835F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1EAB2-D7AE-4300-BEB9-7BAA980F3C39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117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D9B77-28A1-4B46-84BA-D885383835F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1EAB2-D7AE-4300-BEB9-7BAA980F3C39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986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D9B77-28A1-4B46-84BA-D885383835F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1EAB2-D7AE-4300-BEB9-7BAA980F3C39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366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4F09-F4BD-4CDA-A5F4-626D5CAC05BC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2883-52F3-4A4F-AE82-637A807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6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4F09-F4BD-4CDA-A5F4-626D5CAC05BC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2883-52F3-4A4F-AE82-637A807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9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4F09-F4BD-4CDA-A5F4-626D5CAC05BC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2883-52F3-4A4F-AE82-637A807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4F09-F4BD-4CDA-A5F4-626D5CAC05BC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2883-52F3-4A4F-AE82-637A807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0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4F09-F4BD-4CDA-A5F4-626D5CAC05BC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2883-52F3-4A4F-AE82-637A807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4F09-F4BD-4CDA-A5F4-626D5CAC05BC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2883-52F3-4A4F-AE82-637A807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6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4F09-F4BD-4CDA-A5F4-626D5CAC05BC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2883-52F3-4A4F-AE82-637A807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5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44F09-F4BD-4CDA-A5F4-626D5CAC05BC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62883-52F3-4A4F-AE82-637A8074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D9B77-28A1-4B46-84BA-D885383835F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1EAB2-D7AE-4300-BEB9-7BAA980F3C39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14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8" Target="../media/image8.jpg" Type="http://schemas.openxmlformats.org/officeDocument/2006/relationships/image"/><Relationship Id="rId3" Target="../media/hdphoto1.wdp" Type="http://schemas.microsoft.com/office/2007/relationships/hdphoto"/><Relationship Id="rId7" Target="../media/image7.jp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19.xml" Type="http://schemas.openxmlformats.org/officeDocument/2006/relationships/slideLayout"/><Relationship Id="rId6" Target="../media/image6.jpeg" Type="http://schemas.openxmlformats.org/officeDocument/2006/relationships/image"/><Relationship Id="rId5" Target="../media/image5.jpg" Type="http://schemas.openxmlformats.org/officeDocument/2006/relationships/image"/><Relationship Id="rId10" Target="../media/image10.jpg" Type="http://schemas.openxmlformats.org/officeDocument/2006/relationships/image"/><Relationship Id="rId4" Target="../media/image4.jpg" Type="http://schemas.openxmlformats.org/officeDocument/2006/relationships/image"/><Relationship Id="rId9" Target="../media/image9.jp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18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8" Target="../media/image18.jpeg" Type="http://schemas.openxmlformats.org/officeDocument/2006/relationships/image"/><Relationship Id="rId3" Target="../media/image13.jpeg" Type="http://schemas.openxmlformats.org/officeDocument/2006/relationships/image"/><Relationship Id="rId7" Target="../media/image17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13.xml" Type="http://schemas.openxmlformats.org/officeDocument/2006/relationships/slideLayout"/><Relationship Id="rId6" Target="../media/image16.jpeg" Type="http://schemas.openxmlformats.org/officeDocument/2006/relationships/image"/><Relationship Id="rId5" Target="../media/image15.jpe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8" Target="../media/image26.jpeg" Type="http://schemas.openxmlformats.org/officeDocument/2006/relationships/image"/><Relationship Id="rId3" Target="../media/image21.jpeg" Type="http://schemas.openxmlformats.org/officeDocument/2006/relationships/image"/><Relationship Id="rId7" Target="../media/image25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13.xml" Type="http://schemas.openxmlformats.org/officeDocument/2006/relationships/slideLayout"/><Relationship Id="rId6" Target="../media/image24.jpeg" Type="http://schemas.openxmlformats.org/officeDocument/2006/relationships/image"/><Relationship Id="rId5" Target="../media/image23.jpeg" Type="http://schemas.openxmlformats.org/officeDocument/2006/relationships/image"/><Relationship Id="rId4" Target="../media/image22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8" Target="../media/image31.jpeg" Type="http://schemas.openxmlformats.org/officeDocument/2006/relationships/image"/><Relationship Id="rId13" Target="../media/image36.jpeg" Type="http://schemas.openxmlformats.org/officeDocument/2006/relationships/image"/><Relationship Id="rId3" Target="../media/hdphoto1.wdp" Type="http://schemas.microsoft.com/office/2007/relationships/hdphoto"/><Relationship Id="rId7" Target="../media/image30.jpeg" Type="http://schemas.openxmlformats.org/officeDocument/2006/relationships/image"/><Relationship Id="rId12" Target="../media/image35.jpeg" Type="http://schemas.openxmlformats.org/officeDocument/2006/relationships/image"/><Relationship Id="rId17" Target="../media/image40.jpeg" Type="http://schemas.openxmlformats.org/officeDocument/2006/relationships/image"/><Relationship Id="rId2" Target="../media/image3.jpeg" Type="http://schemas.openxmlformats.org/officeDocument/2006/relationships/image"/><Relationship Id="rId16" Target="../media/image39.jpeg" Type="http://schemas.openxmlformats.org/officeDocument/2006/relationships/image"/><Relationship Id="rId1" Target="../slideLayouts/slideLayout19.xml" Type="http://schemas.openxmlformats.org/officeDocument/2006/relationships/slideLayout"/><Relationship Id="rId6" Target="../media/image29.jpeg" Type="http://schemas.openxmlformats.org/officeDocument/2006/relationships/image"/><Relationship Id="rId11" Target="../media/image34.jpeg" Type="http://schemas.openxmlformats.org/officeDocument/2006/relationships/image"/><Relationship Id="rId5" Target="../media/image28.jpeg" Type="http://schemas.openxmlformats.org/officeDocument/2006/relationships/image"/><Relationship Id="rId15" Target="../media/image38.jpeg" Type="http://schemas.openxmlformats.org/officeDocument/2006/relationships/image"/><Relationship Id="rId10" Target="../media/image33.jpeg" Type="http://schemas.openxmlformats.org/officeDocument/2006/relationships/image"/><Relationship Id="rId4" Target="../media/image27.jpeg" Type="http://schemas.openxmlformats.org/officeDocument/2006/relationships/image"/><Relationship Id="rId9" Target="../media/image32.jpeg" Type="http://schemas.openxmlformats.org/officeDocument/2006/relationships/image"/><Relationship Id="rId14" Target="../media/image37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876"/>
            <a:ext cx="12192528" cy="587635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24128" y="108066"/>
            <a:ext cx="9720072" cy="87387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ППО участвуют в наведении порядка и озеленению территории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95522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" l="56" r="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89" y="99218"/>
            <a:ext cx="3626908" cy="272018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14" y="3246569"/>
            <a:ext cx="4245680" cy="31842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414" y="-40715"/>
            <a:ext cx="2975679" cy="22317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97" y="2426229"/>
            <a:ext cx="3323828" cy="44317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1" y="3150923"/>
            <a:ext cx="3145366" cy="33755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80" y="0"/>
            <a:ext cx="2568633" cy="34248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25" y="0"/>
            <a:ext cx="2306782" cy="307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12290" p14:dur="2000" spd="slow">
        <p14:prism isContent="1"/>
      </p:transition>
    </mc:Choice>
    <mc:Fallback xmlns="">
      <p:transition advTm="12290"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50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800"/>
            <a:ext cx="12191999" cy="583767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88946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Ежегодная Встреча с представителями белорусского совета ветеранов войны в Афганистане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068" y="1497890"/>
            <a:ext cx="3139712" cy="23532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4084" y="1463040"/>
            <a:ext cx="3170195" cy="23776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137" y="3898966"/>
            <a:ext cx="3560373" cy="26702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400" y="3650046"/>
            <a:ext cx="2250325" cy="30004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64" y="3869826"/>
            <a:ext cx="3668684" cy="27515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1629" y="1463040"/>
            <a:ext cx="3385984" cy="25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69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570253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Широкая масленица в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дукорском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маёнтке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65" y="1055716"/>
            <a:ext cx="12083935" cy="580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31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74816"/>
            <a:ext cx="9720072" cy="76477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медицинского работника в этно-культурном комплексе «наносы»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363" y="839586"/>
            <a:ext cx="10935855" cy="587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15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681645"/>
            <a:ext cx="12193057" cy="6176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166256"/>
            <a:ext cx="9720072" cy="422931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медицинского работника поездка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рубежевичи-сула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41" y="4058980"/>
            <a:ext cx="3615241" cy="27068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4833" y="813349"/>
            <a:ext cx="2444708" cy="3255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792" y="743879"/>
            <a:ext cx="5708370" cy="42812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809" y="792313"/>
            <a:ext cx="2452313" cy="3266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5983" y="4223587"/>
            <a:ext cx="2725148" cy="25422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1114" y="3961689"/>
            <a:ext cx="2172308" cy="29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82847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" l="56" r="6"/>
          <a:stretch/>
        </p:blipFill>
        <p:spPr>
          <a:xfrm>
            <a:off x="2834" y="0"/>
            <a:ext cx="12192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46" y="3607724"/>
            <a:ext cx="2593621" cy="32502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663" y="0"/>
            <a:ext cx="1472624" cy="19634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287" y="4301657"/>
            <a:ext cx="3330222" cy="24976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91" y="3980226"/>
            <a:ext cx="2114324" cy="28190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1" y="95034"/>
            <a:ext cx="3247912" cy="24359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36" y="205622"/>
            <a:ext cx="2335798" cy="25808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565" y="4761705"/>
            <a:ext cx="3056429" cy="20376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7461" y="0"/>
            <a:ext cx="2261812" cy="30116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9752" y="2783621"/>
            <a:ext cx="2024047" cy="15180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59264" y="2516457"/>
            <a:ext cx="1798440" cy="1930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4353" y="221723"/>
            <a:ext cx="1786283" cy="21825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15613" y="2783621"/>
            <a:ext cx="1487104" cy="19780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78631" y="2216245"/>
            <a:ext cx="2200847" cy="165215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37387" y="1846328"/>
            <a:ext cx="2225233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13103" p14:dur="2000" spd="slow">
        <p14:prism isContent="1"/>
      </p:transition>
    </mc:Choice>
    <mc:Fallback xmlns="">
      <p:transition advTm="13103"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Широкоэкранный</PresentationFormat>
  <Paragraphs>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Tw Cen MT</vt:lpstr>
      <vt:lpstr>Tw Cen MT Condensed</vt:lpstr>
      <vt:lpstr>Wingdings 3</vt:lpstr>
      <vt:lpstr>Тема Office</vt:lpstr>
      <vt:lpstr>Интеграл</vt:lpstr>
      <vt:lpstr>Члены ППО участвуют в наведении порядка и озеленению территории</vt:lpstr>
      <vt:lpstr>Презентация PowerPoint</vt:lpstr>
      <vt:lpstr>Презентация PowerPoint</vt:lpstr>
      <vt:lpstr>Ежегодная Встреча с представителями белорусского совета ветеранов войны в Афганистане</vt:lpstr>
      <vt:lpstr>Широкая масленица в дукорском маёнтке</vt:lpstr>
      <vt:lpstr>День медицинского работника в этно-культурном комплексе «наносы»</vt:lpstr>
      <vt:lpstr>День медицинского работника поездка рубежевичи-сула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Члены ППО участвуют в наведении порядка и озеленению территории</dc:title>
  <dc:creator>kab321</dc:creator>
  <cp:lastModifiedBy>kab321</cp:lastModifiedBy>
  <cp:revision>1</cp:revision>
  <dcterms:created xsi:type="dcterms:W3CDTF">2025-08-16T07:36:34Z</dcterms:created>
  <dcterms:modified xsi:type="dcterms:W3CDTF">2025-08-16T07:37:11Z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1231886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S10.9.0</vt:lpwstr>
  </property>
</Properties>
</file>