
<file path=[Content_Types].xml><?xml version="1.0" encoding="utf-8"?>
<Types xmlns="http://schemas.openxmlformats.org/package/2006/content-types">
  <Default ContentType="image/png" Extension="png"/>
  <Default ContentType="image/jpeg" Extension="jpeg"/>
  <Default ContentType="application/vnd.openxmlformats-package.relationships+xml" Extension="rels"/>
  <Default ContentType="application/xml" Extension="xml"/>
  <Default ContentType="application/x-fontdata" Extension="fntdata"/>
  <Default ContentType="image/jpeg" Extension="JPG"/>
  <Override ContentType="application/vnd.openxmlformats-officedocument.presentationml.presentation.main+xml" PartName="/ppt/presentation.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notesMaster+xml" PartName="/ppt/notesMasters/notesMaster1.xml"/>
  <Override ContentType="application/vnd.openxmlformats-officedocument.presentationml.presProps+xml" PartName="/ppt/presProps.xml"/>
  <Override ContentType="application/vnd.openxmlformats-officedocument.presentationml.viewProps+xml" PartName="/ppt/viewProps.xml"/>
  <Override ContentType="application/vnd.openxmlformats-officedocument.theme+xml" PartName="/ppt/theme/theme1.xml"/>
  <Override ContentType="application/vnd.openxmlformats-officedocument.presentationml.tableStyles+xml" PartName="/ppt/tableStyle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theme+xml" PartName="/ppt/theme/theme2.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package.core-properties+xml" PartName="/docProps/core.xml"/>
  <Override ContentType="application/vnd.openxmlformats-officedocument.extended-properties+xml" PartName="/docProps/app.xml"/>
  <Override ContentType="application/vnd.openxmlformats-officedocument.custom-properties+xml" PartName="/docProps/custom.xml"/>
</Types>
</file>

<file path=_rels/.rels><?xml version="1.0" encoding="UTF-8" standalone="yes" ?><Relationships xmlns="http://schemas.openxmlformats.org/package/2006/relationships"><Relationship Id="rId3" Target="docProps/app.xml" Type="http://schemas.openxmlformats.org/officeDocument/2006/relationships/extended-properties"/><Relationship Id="rId2" Target="docProps/core.xml" Type="http://schemas.openxmlformats.org/package/2006/relationships/metadata/core-properties"/><Relationship Id="rId1" Target="ppt/presentation.xml" Type="http://schemas.openxmlformats.org/officeDocument/2006/relationships/officeDocument"/><Relationship Id="rId4"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0"/>
  </p:notesMasterIdLst>
  <p:sldIdLst>
    <p:sldId id="256" r:id="rId2"/>
    <p:sldId id="258" r:id="rId3"/>
    <p:sldId id="346" r:id="rId4"/>
    <p:sldId id="343" r:id="rId5"/>
    <p:sldId id="263" r:id="rId6"/>
    <p:sldId id="264" r:id="rId7"/>
    <p:sldId id="265" r:id="rId8"/>
    <p:sldId id="267" r:id="rId9"/>
  </p:sldIdLst>
  <p:sldSz cx="9144000" cy="5143500" type="screen16x9"/>
  <p:notesSz cx="6858000" cy="9144000"/>
  <p:embeddedFontLst>
    <p:embeddedFont>
      <p:font typeface="Maven Pro" panose="020B0604020202020204" charset="0"/>
      <p:regular r:id="rId11"/>
      <p:bold r:id="rId12"/>
    </p:embeddedFont>
    <p:embeddedFont>
      <p:font typeface="Nunito" panose="020B0604020202020204" charset="-52"/>
      <p:regular r:id="rId13"/>
      <p:bold r:id="rId14"/>
      <p:italic r:id="rId15"/>
      <p:boldItalic r:id="rId1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F859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3983" autoAdjust="0"/>
  </p:normalViewPr>
  <p:slideViewPr>
    <p:cSldViewPr snapToGrid="0">
      <p:cViewPr varScale="1">
        <p:scale>
          <a:sx n="152" d="100"/>
          <a:sy n="152" d="100"/>
        </p:scale>
        <p:origin x="426" y="132"/>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3.fntdata"/><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2.fntdata"/><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font" Target="fonts/font6.fntdata"/><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1.fntdata"/><Relationship Id="rId5" Type="http://schemas.openxmlformats.org/officeDocument/2006/relationships/slide" Target="slides/slide4.xml"/><Relationship Id="rId15" Type="http://schemas.openxmlformats.org/officeDocument/2006/relationships/font" Target="fonts/font5.fntdata"/><Relationship Id="rId10" Type="http://schemas.openxmlformats.org/officeDocument/2006/relationships/notesMaster" Target="notesMasters/notesMaster1.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4.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3"/>
        <p:cNvGrpSpPr/>
        <p:nvPr/>
      </p:nvGrpSpPr>
      <p:grpSpPr>
        <a:xfrm>
          <a:off x="0" y="0"/>
          <a:ext cx="0" cy="0"/>
          <a:chOff x="0" y="0"/>
          <a:chExt cx="0" cy="0"/>
        </a:xfrm>
      </p:grpSpPr>
      <p:sp>
        <p:nvSpPr>
          <p:cNvPr id="274" name="Google Shape;274;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5" name="Google Shape;275;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7"/>
        <p:cNvGrpSpPr/>
        <p:nvPr/>
      </p:nvGrpSpPr>
      <p:grpSpPr>
        <a:xfrm>
          <a:off x="0" y="0"/>
          <a:ext cx="0" cy="0"/>
          <a:chOff x="0" y="0"/>
          <a:chExt cx="0" cy="0"/>
        </a:xfrm>
      </p:grpSpPr>
      <p:sp>
        <p:nvSpPr>
          <p:cNvPr id="288" name="Google Shape;288;g16da4442a97_0_1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9" name="Google Shape;289;g16da4442a97_0_1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6"/>
        <p:cNvGrpSpPr/>
        <p:nvPr/>
      </p:nvGrpSpPr>
      <p:grpSpPr>
        <a:xfrm>
          <a:off x="0" y="0"/>
          <a:ext cx="0" cy="0"/>
          <a:chOff x="0" y="0"/>
          <a:chExt cx="0" cy="0"/>
        </a:xfrm>
      </p:grpSpPr>
      <p:sp>
        <p:nvSpPr>
          <p:cNvPr id="317" name="Google Shape;317;g17b393e8015_0_2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18" name="Google Shape;318;g17b393e8015_0_2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3"/>
        <p:cNvGrpSpPr/>
        <p:nvPr/>
      </p:nvGrpSpPr>
      <p:grpSpPr>
        <a:xfrm>
          <a:off x="0" y="0"/>
          <a:ext cx="0" cy="0"/>
          <a:chOff x="0" y="0"/>
          <a:chExt cx="0" cy="0"/>
        </a:xfrm>
      </p:grpSpPr>
      <p:sp>
        <p:nvSpPr>
          <p:cNvPr id="324" name="Google Shape;324;g17b393e8015_0_4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5" name="Google Shape;325;g17b393e8015_0_4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9"/>
        <p:cNvGrpSpPr/>
        <p:nvPr/>
      </p:nvGrpSpPr>
      <p:grpSpPr>
        <a:xfrm>
          <a:off x="0" y="0"/>
          <a:ext cx="0" cy="0"/>
          <a:chOff x="0" y="0"/>
          <a:chExt cx="0" cy="0"/>
        </a:xfrm>
      </p:grpSpPr>
      <p:sp>
        <p:nvSpPr>
          <p:cNvPr id="330" name="Google Shape;330;g17b393e8015_0_5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31" name="Google Shape;331;g17b393e8015_0_5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3"/>
        <p:cNvGrpSpPr/>
        <p:nvPr/>
      </p:nvGrpSpPr>
      <p:grpSpPr>
        <a:xfrm>
          <a:off x="0" y="0"/>
          <a:ext cx="0" cy="0"/>
          <a:chOff x="0" y="0"/>
          <a:chExt cx="0" cy="0"/>
        </a:xfrm>
      </p:grpSpPr>
      <p:sp>
        <p:nvSpPr>
          <p:cNvPr id="344" name="Google Shape;344;g17b393e8015_0_6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45" name="Google Shape;345;g17b393e8015_0_6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chemeClr val="accent3"/>
        </a:solidFill>
        <a:effectLst/>
      </p:bgPr>
    </p:bg>
    <p:spTree>
      <p:nvGrpSpPr>
        <p:cNvPr id="1" name="Shape 9"/>
        <p:cNvGrpSpPr/>
        <p:nvPr/>
      </p:nvGrpSpPr>
      <p:grpSpPr>
        <a:xfrm>
          <a:off x="0" y="0"/>
          <a:ext cx="0" cy="0"/>
          <a:chOff x="0" y="0"/>
          <a:chExt cx="0" cy="0"/>
        </a:xfrm>
      </p:grpSpPr>
      <p:grpSp>
        <p:nvGrpSpPr>
          <p:cNvPr id="10" name="Google Shape;10;p2"/>
          <p:cNvGrpSpPr/>
          <p:nvPr/>
        </p:nvGrpSpPr>
        <p:grpSpPr>
          <a:xfrm>
            <a:off x="7343003" y="3409675"/>
            <a:ext cx="1691422" cy="1732548"/>
            <a:chOff x="7343003" y="3409675"/>
            <a:chExt cx="1691422" cy="1732548"/>
          </a:xfrm>
        </p:grpSpPr>
        <p:grpSp>
          <p:nvGrpSpPr>
            <p:cNvPr id="11" name="Google Shape;11;p2"/>
            <p:cNvGrpSpPr/>
            <p:nvPr/>
          </p:nvGrpSpPr>
          <p:grpSpPr>
            <a:xfrm>
              <a:off x="7343003" y="4453711"/>
              <a:ext cx="316800" cy="688513"/>
              <a:chOff x="7343003" y="4453711"/>
              <a:chExt cx="316800" cy="688513"/>
            </a:xfrm>
          </p:grpSpPr>
          <p:sp>
            <p:nvSpPr>
              <p:cNvPr id="12" name="Google Shape;12;p2"/>
              <p:cNvSpPr/>
              <p:nvPr/>
            </p:nvSpPr>
            <p:spPr>
              <a:xfrm>
                <a:off x="7343003" y="4453711"/>
                <a:ext cx="316800" cy="688500"/>
              </a:xfrm>
              <a:prstGeom prst="round2SameRect">
                <a:avLst>
                  <a:gd name="adj1" fmla="val 50000"/>
                  <a:gd name="adj2" fmla="val 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a:off x="7343003" y="4801723"/>
                <a:ext cx="316800" cy="340500"/>
              </a:xfrm>
              <a:prstGeom prst="round2SameRect">
                <a:avLst>
                  <a:gd name="adj1" fmla="val 50000"/>
                  <a:gd name="adj2" fmla="val 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 name="Google Shape;14;p2"/>
            <p:cNvGrpSpPr/>
            <p:nvPr/>
          </p:nvGrpSpPr>
          <p:grpSpPr>
            <a:xfrm>
              <a:off x="7801210" y="4105700"/>
              <a:ext cx="316800" cy="1036523"/>
              <a:chOff x="7801210" y="4105700"/>
              <a:chExt cx="316800" cy="1036523"/>
            </a:xfrm>
          </p:grpSpPr>
          <p:sp>
            <p:nvSpPr>
              <p:cNvPr id="15" name="Google Shape;15;p2"/>
              <p:cNvSpPr/>
              <p:nvPr/>
            </p:nvSpPr>
            <p:spPr>
              <a:xfrm>
                <a:off x="7801210" y="4453711"/>
                <a:ext cx="316800" cy="688500"/>
              </a:xfrm>
              <a:prstGeom prst="round2SameRect">
                <a:avLst>
                  <a:gd name="adj1" fmla="val 50000"/>
                  <a:gd name="adj2" fmla="val 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
              <p:cNvSpPr/>
              <p:nvPr/>
            </p:nvSpPr>
            <p:spPr>
              <a:xfrm>
                <a:off x="7801210" y="4105700"/>
                <a:ext cx="316800" cy="1036500"/>
              </a:xfrm>
              <a:prstGeom prst="round2SameRect">
                <a:avLst>
                  <a:gd name="adj1" fmla="val 50000"/>
                  <a:gd name="adj2" fmla="val 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2"/>
              <p:cNvSpPr/>
              <p:nvPr/>
            </p:nvSpPr>
            <p:spPr>
              <a:xfrm>
                <a:off x="7801210" y="4801723"/>
                <a:ext cx="316800" cy="340500"/>
              </a:xfrm>
              <a:prstGeom prst="round2SameRect">
                <a:avLst>
                  <a:gd name="adj1" fmla="val 50000"/>
                  <a:gd name="adj2" fmla="val 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 name="Google Shape;18;p2"/>
            <p:cNvGrpSpPr/>
            <p:nvPr/>
          </p:nvGrpSpPr>
          <p:grpSpPr>
            <a:xfrm>
              <a:off x="8259418" y="3757688"/>
              <a:ext cx="316800" cy="1384535"/>
              <a:chOff x="8259418" y="3757688"/>
              <a:chExt cx="316800" cy="1384535"/>
            </a:xfrm>
          </p:grpSpPr>
          <p:sp>
            <p:nvSpPr>
              <p:cNvPr id="19" name="Google Shape;19;p2"/>
              <p:cNvSpPr/>
              <p:nvPr/>
            </p:nvSpPr>
            <p:spPr>
              <a:xfrm>
                <a:off x="8259418" y="4453711"/>
                <a:ext cx="316800" cy="688500"/>
              </a:xfrm>
              <a:prstGeom prst="round2SameRect">
                <a:avLst>
                  <a:gd name="adj1" fmla="val 50000"/>
                  <a:gd name="adj2" fmla="val 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2"/>
              <p:cNvSpPr/>
              <p:nvPr/>
            </p:nvSpPr>
            <p:spPr>
              <a:xfrm>
                <a:off x="8259418" y="3757688"/>
                <a:ext cx="316800" cy="1384500"/>
              </a:xfrm>
              <a:prstGeom prst="round2SameRect">
                <a:avLst>
                  <a:gd name="adj1" fmla="val 50000"/>
                  <a:gd name="adj2" fmla="val 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2"/>
              <p:cNvSpPr/>
              <p:nvPr/>
            </p:nvSpPr>
            <p:spPr>
              <a:xfrm>
                <a:off x="8259418" y="4105700"/>
                <a:ext cx="316800" cy="1036500"/>
              </a:xfrm>
              <a:prstGeom prst="round2SameRect">
                <a:avLst>
                  <a:gd name="adj1" fmla="val 50000"/>
                  <a:gd name="adj2" fmla="val 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2"/>
              <p:cNvSpPr/>
              <p:nvPr/>
            </p:nvSpPr>
            <p:spPr>
              <a:xfrm>
                <a:off x="8259418" y="4801723"/>
                <a:ext cx="316800" cy="340500"/>
              </a:xfrm>
              <a:prstGeom prst="round2SameRect">
                <a:avLst>
                  <a:gd name="adj1" fmla="val 50000"/>
                  <a:gd name="adj2" fmla="val 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3" name="Google Shape;23;p2"/>
            <p:cNvGrpSpPr/>
            <p:nvPr/>
          </p:nvGrpSpPr>
          <p:grpSpPr>
            <a:xfrm>
              <a:off x="8717625" y="3409675"/>
              <a:ext cx="316800" cy="1732548"/>
              <a:chOff x="8717625" y="3409675"/>
              <a:chExt cx="316800" cy="1732548"/>
            </a:xfrm>
          </p:grpSpPr>
          <p:sp>
            <p:nvSpPr>
              <p:cNvPr id="24" name="Google Shape;24;p2"/>
              <p:cNvSpPr/>
              <p:nvPr/>
            </p:nvSpPr>
            <p:spPr>
              <a:xfrm>
                <a:off x="8717625" y="4453711"/>
                <a:ext cx="316800" cy="688500"/>
              </a:xfrm>
              <a:prstGeom prst="round2SameRect">
                <a:avLst>
                  <a:gd name="adj1" fmla="val 50000"/>
                  <a:gd name="adj2" fmla="val 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2"/>
              <p:cNvSpPr/>
              <p:nvPr/>
            </p:nvSpPr>
            <p:spPr>
              <a:xfrm>
                <a:off x="8717625" y="3757688"/>
                <a:ext cx="316800" cy="1384500"/>
              </a:xfrm>
              <a:prstGeom prst="round2SameRect">
                <a:avLst>
                  <a:gd name="adj1" fmla="val 50000"/>
                  <a:gd name="adj2" fmla="val 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2"/>
              <p:cNvSpPr/>
              <p:nvPr/>
            </p:nvSpPr>
            <p:spPr>
              <a:xfrm>
                <a:off x="8717625" y="4105700"/>
                <a:ext cx="316800" cy="1036500"/>
              </a:xfrm>
              <a:prstGeom prst="round2SameRect">
                <a:avLst>
                  <a:gd name="adj1" fmla="val 50000"/>
                  <a:gd name="adj2" fmla="val 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2"/>
              <p:cNvSpPr/>
              <p:nvPr/>
            </p:nvSpPr>
            <p:spPr>
              <a:xfrm>
                <a:off x="8717625" y="3409675"/>
                <a:ext cx="316800" cy="1732500"/>
              </a:xfrm>
              <a:prstGeom prst="round2SameRect">
                <a:avLst>
                  <a:gd name="adj1" fmla="val 50000"/>
                  <a:gd name="adj2" fmla="val 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2"/>
              <p:cNvSpPr/>
              <p:nvPr/>
            </p:nvSpPr>
            <p:spPr>
              <a:xfrm>
                <a:off x="8717625" y="4801723"/>
                <a:ext cx="316800" cy="340500"/>
              </a:xfrm>
              <a:prstGeom prst="round2SameRect">
                <a:avLst>
                  <a:gd name="adj1" fmla="val 50000"/>
                  <a:gd name="adj2" fmla="val 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29" name="Google Shape;29;p2"/>
          <p:cNvGrpSpPr/>
          <p:nvPr/>
        </p:nvGrpSpPr>
        <p:grpSpPr>
          <a:xfrm>
            <a:off x="5043503" y="0"/>
            <a:ext cx="3814072" cy="3839102"/>
            <a:chOff x="5043503" y="0"/>
            <a:chExt cx="3814072" cy="3839102"/>
          </a:xfrm>
        </p:grpSpPr>
        <p:sp>
          <p:nvSpPr>
            <p:cNvPr id="30" name="Google Shape;30;p2"/>
            <p:cNvSpPr/>
            <p:nvPr/>
          </p:nvSpPr>
          <p:spPr>
            <a:xfrm>
              <a:off x="8460975" y="1817775"/>
              <a:ext cx="396600" cy="396600"/>
            </a:xfrm>
            <a:prstGeom prst="ellipse">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2"/>
            <p:cNvSpPr/>
            <p:nvPr/>
          </p:nvSpPr>
          <p:spPr>
            <a:xfrm rot="-9830444">
              <a:off x="6469759" y="3480728"/>
              <a:ext cx="320148" cy="320148"/>
            </a:xfrm>
            <a:prstGeom prst="ellipse">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2" name="Google Shape;32;p2"/>
            <p:cNvGrpSpPr/>
            <p:nvPr/>
          </p:nvGrpSpPr>
          <p:grpSpPr>
            <a:xfrm>
              <a:off x="7647812" y="2704283"/>
              <a:ext cx="635219" cy="635219"/>
              <a:chOff x="6725724" y="2701260"/>
              <a:chExt cx="1208101" cy="1208100"/>
            </a:xfrm>
          </p:grpSpPr>
          <p:sp>
            <p:nvSpPr>
              <p:cNvPr id="33" name="Google Shape;33;p2"/>
              <p:cNvSpPr/>
              <p:nvPr/>
            </p:nvSpPr>
            <p:spPr>
              <a:xfrm rot="5400000">
                <a:off x="6725725" y="2701260"/>
                <a:ext cx="1208100" cy="1208100"/>
              </a:xfrm>
              <a:prstGeom prst="ellipse">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2"/>
              <p:cNvSpPr/>
              <p:nvPr/>
            </p:nvSpPr>
            <p:spPr>
              <a:xfrm rot="5400000">
                <a:off x="6725724" y="2701260"/>
                <a:ext cx="1208100" cy="1208100"/>
              </a:xfrm>
              <a:prstGeom prst="pie">
                <a:avLst>
                  <a:gd name="adj1" fmla="val 8244818"/>
                  <a:gd name="adj2" fmla="val 16246175"/>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2"/>
              <p:cNvSpPr/>
              <p:nvPr/>
            </p:nvSpPr>
            <p:spPr>
              <a:xfrm rot="5400000">
                <a:off x="6954988" y="2930398"/>
                <a:ext cx="749700" cy="749700"/>
              </a:xfrm>
              <a:prstGeom prst="ellipse">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6" name="Google Shape;36;p2"/>
            <p:cNvSpPr/>
            <p:nvPr/>
          </p:nvSpPr>
          <p:spPr>
            <a:xfrm>
              <a:off x="8460975" y="1817775"/>
              <a:ext cx="396600" cy="396600"/>
            </a:xfrm>
            <a:prstGeom prst="pie">
              <a:avLst>
                <a:gd name="adj1" fmla="val 19376841"/>
                <a:gd name="adj2" fmla="val 1620000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7" name="Google Shape;37;p2"/>
            <p:cNvGrpSpPr/>
            <p:nvPr/>
          </p:nvGrpSpPr>
          <p:grpSpPr>
            <a:xfrm>
              <a:off x="7952720" y="179238"/>
              <a:ext cx="873165" cy="873003"/>
              <a:chOff x="7754428" y="208725"/>
              <a:chExt cx="541800" cy="541800"/>
            </a:xfrm>
          </p:grpSpPr>
          <p:sp>
            <p:nvSpPr>
              <p:cNvPr id="38" name="Google Shape;38;p2"/>
              <p:cNvSpPr/>
              <p:nvPr/>
            </p:nvSpPr>
            <p:spPr>
              <a:xfrm rot="-8647347">
                <a:off x="7831319" y="285616"/>
                <a:ext cx="388018" cy="388018"/>
              </a:xfrm>
              <a:prstGeom prst="ellipse">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2"/>
              <p:cNvSpPr/>
              <p:nvPr/>
            </p:nvSpPr>
            <p:spPr>
              <a:xfrm rot="-8647347">
                <a:off x="7831319" y="285616"/>
                <a:ext cx="388018" cy="388018"/>
              </a:xfrm>
              <a:prstGeom prst="pie">
                <a:avLst>
                  <a:gd name="adj1" fmla="val 19376841"/>
                  <a:gd name="adj2" fmla="val 12313574"/>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0" name="Google Shape;40;p2"/>
            <p:cNvSpPr/>
            <p:nvPr/>
          </p:nvSpPr>
          <p:spPr>
            <a:xfrm>
              <a:off x="5399840" y="356365"/>
              <a:ext cx="2577000" cy="2577000"/>
            </a:xfrm>
            <a:prstGeom prst="ellipse">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1;p2"/>
            <p:cNvSpPr/>
            <p:nvPr/>
          </p:nvSpPr>
          <p:spPr>
            <a:xfrm rot="2043858">
              <a:off x="5503813" y="460310"/>
              <a:ext cx="2369480" cy="2369480"/>
            </a:xfrm>
            <a:prstGeom prst="ellipse">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2"/>
            <p:cNvSpPr/>
            <p:nvPr/>
          </p:nvSpPr>
          <p:spPr>
            <a:xfrm>
              <a:off x="5399795" y="360281"/>
              <a:ext cx="2577000" cy="2577000"/>
            </a:xfrm>
            <a:prstGeom prst="pie">
              <a:avLst>
                <a:gd name="adj1" fmla="val 8801158"/>
                <a:gd name="adj2" fmla="val 1620000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43;p2"/>
            <p:cNvSpPr/>
            <p:nvPr/>
          </p:nvSpPr>
          <p:spPr>
            <a:xfrm rot="2044777">
              <a:off x="5911449" y="867729"/>
              <a:ext cx="1554223" cy="1554223"/>
            </a:xfrm>
            <a:prstGeom prst="ellips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2"/>
            <p:cNvSpPr/>
            <p:nvPr/>
          </p:nvSpPr>
          <p:spPr>
            <a:xfrm>
              <a:off x="5399795" y="356358"/>
              <a:ext cx="2577000" cy="2577000"/>
            </a:xfrm>
            <a:prstGeom prst="pie">
              <a:avLst>
                <a:gd name="adj1" fmla="val 12554101"/>
                <a:gd name="adj2" fmla="val 1620000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45;p2"/>
            <p:cNvSpPr/>
            <p:nvPr/>
          </p:nvSpPr>
          <p:spPr>
            <a:xfrm rot="-9830444">
              <a:off x="6469759" y="3480727"/>
              <a:ext cx="320148" cy="320148"/>
            </a:xfrm>
            <a:prstGeom prst="pie">
              <a:avLst>
                <a:gd name="adj1" fmla="val 19376841"/>
                <a:gd name="adj2" fmla="val 16200000"/>
              </a:avLst>
            </a:prstGeom>
            <a:solidFill>
              <a:schemeClr val="lt1">
                <a:alpha val="94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6" name="Google Shape;46;p2"/>
          <p:cNvSpPr txBox="1">
            <a:spLocks noGrp="1"/>
          </p:cNvSpPr>
          <p:nvPr>
            <p:ph type="ctrTitle"/>
          </p:nvPr>
        </p:nvSpPr>
        <p:spPr>
          <a:xfrm>
            <a:off x="824000" y="1613813"/>
            <a:ext cx="4255500" cy="1872900"/>
          </a:xfrm>
          <a:prstGeom prst="rect">
            <a:avLst/>
          </a:prstGeom>
        </p:spPr>
        <p:txBody>
          <a:bodyPr spcFirstLastPara="1" wrap="square" lIns="91425" tIns="91425" rIns="91425" bIns="91425" anchor="ctr" anchorCtr="0">
            <a:normAutofit/>
          </a:bodyPr>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a:endParaRPr/>
          </a:p>
        </p:txBody>
      </p:sp>
      <p:sp>
        <p:nvSpPr>
          <p:cNvPr id="47" name="Google Shape;47;p2"/>
          <p:cNvSpPr txBox="1">
            <a:spLocks noGrp="1"/>
          </p:cNvSpPr>
          <p:nvPr>
            <p:ph type="subTitle" idx="1"/>
          </p:nvPr>
        </p:nvSpPr>
        <p:spPr>
          <a:xfrm>
            <a:off x="824000" y="3596300"/>
            <a:ext cx="4255500" cy="695400"/>
          </a:xfrm>
          <a:prstGeom prst="rect">
            <a:avLst/>
          </a:prstGeom>
        </p:spPr>
        <p:txBody>
          <a:bodyPr spcFirstLastPara="1" wrap="square" lIns="91425" tIns="91425" rIns="91425" bIns="91425" anchor="t" anchorCtr="0">
            <a:normAutofit/>
          </a:bodyPr>
          <a:lstStyle>
            <a:lvl1pPr lvl="0">
              <a:lnSpc>
                <a:spcPct val="100000"/>
              </a:lnSpc>
              <a:spcBef>
                <a:spcPts val="0"/>
              </a:spcBef>
              <a:spcAft>
                <a:spcPts val="0"/>
              </a:spcAft>
              <a:buClr>
                <a:schemeClr val="lt1"/>
              </a:buClr>
              <a:buSzPts val="1600"/>
              <a:buNone/>
              <a:defRPr sz="1600">
                <a:solidFill>
                  <a:schemeClr val="lt1"/>
                </a:solidFill>
              </a:defRPr>
            </a:lvl1pPr>
            <a:lvl2pPr lvl="1">
              <a:lnSpc>
                <a:spcPct val="100000"/>
              </a:lnSpc>
              <a:spcBef>
                <a:spcPts val="0"/>
              </a:spcBef>
              <a:spcAft>
                <a:spcPts val="0"/>
              </a:spcAft>
              <a:buClr>
                <a:schemeClr val="lt1"/>
              </a:buClr>
              <a:buSzPts val="1600"/>
              <a:buNone/>
              <a:defRPr sz="1600">
                <a:solidFill>
                  <a:schemeClr val="lt1"/>
                </a:solidFill>
              </a:defRPr>
            </a:lvl2pPr>
            <a:lvl3pPr lvl="2">
              <a:lnSpc>
                <a:spcPct val="100000"/>
              </a:lnSpc>
              <a:spcBef>
                <a:spcPts val="0"/>
              </a:spcBef>
              <a:spcAft>
                <a:spcPts val="0"/>
              </a:spcAft>
              <a:buClr>
                <a:schemeClr val="lt1"/>
              </a:buClr>
              <a:buSzPts val="1600"/>
              <a:buNone/>
              <a:defRPr sz="1600">
                <a:solidFill>
                  <a:schemeClr val="lt1"/>
                </a:solidFill>
              </a:defRPr>
            </a:lvl3pPr>
            <a:lvl4pPr lvl="3">
              <a:lnSpc>
                <a:spcPct val="100000"/>
              </a:lnSpc>
              <a:spcBef>
                <a:spcPts val="0"/>
              </a:spcBef>
              <a:spcAft>
                <a:spcPts val="0"/>
              </a:spcAft>
              <a:buClr>
                <a:schemeClr val="lt1"/>
              </a:buClr>
              <a:buSzPts val="1600"/>
              <a:buNone/>
              <a:defRPr sz="1600">
                <a:solidFill>
                  <a:schemeClr val="lt1"/>
                </a:solidFill>
              </a:defRPr>
            </a:lvl4pPr>
            <a:lvl5pPr lvl="4">
              <a:lnSpc>
                <a:spcPct val="100000"/>
              </a:lnSpc>
              <a:spcBef>
                <a:spcPts val="0"/>
              </a:spcBef>
              <a:spcAft>
                <a:spcPts val="0"/>
              </a:spcAft>
              <a:buClr>
                <a:schemeClr val="lt1"/>
              </a:buClr>
              <a:buSzPts val="1600"/>
              <a:buNone/>
              <a:defRPr sz="1600">
                <a:solidFill>
                  <a:schemeClr val="lt1"/>
                </a:solidFill>
              </a:defRPr>
            </a:lvl5pPr>
            <a:lvl6pPr lvl="5">
              <a:lnSpc>
                <a:spcPct val="100000"/>
              </a:lnSpc>
              <a:spcBef>
                <a:spcPts val="0"/>
              </a:spcBef>
              <a:spcAft>
                <a:spcPts val="0"/>
              </a:spcAft>
              <a:buClr>
                <a:schemeClr val="lt1"/>
              </a:buClr>
              <a:buSzPts val="1600"/>
              <a:buNone/>
              <a:defRPr sz="1600">
                <a:solidFill>
                  <a:schemeClr val="lt1"/>
                </a:solidFill>
              </a:defRPr>
            </a:lvl6pPr>
            <a:lvl7pPr lvl="6">
              <a:lnSpc>
                <a:spcPct val="100000"/>
              </a:lnSpc>
              <a:spcBef>
                <a:spcPts val="0"/>
              </a:spcBef>
              <a:spcAft>
                <a:spcPts val="0"/>
              </a:spcAft>
              <a:buClr>
                <a:schemeClr val="lt1"/>
              </a:buClr>
              <a:buSzPts val="1600"/>
              <a:buNone/>
              <a:defRPr sz="1600">
                <a:solidFill>
                  <a:schemeClr val="lt1"/>
                </a:solidFill>
              </a:defRPr>
            </a:lvl7pPr>
            <a:lvl8pPr lvl="7">
              <a:lnSpc>
                <a:spcPct val="100000"/>
              </a:lnSpc>
              <a:spcBef>
                <a:spcPts val="0"/>
              </a:spcBef>
              <a:spcAft>
                <a:spcPts val="0"/>
              </a:spcAft>
              <a:buClr>
                <a:schemeClr val="lt1"/>
              </a:buClr>
              <a:buSzPts val="1600"/>
              <a:buNone/>
              <a:defRPr sz="1600">
                <a:solidFill>
                  <a:schemeClr val="lt1"/>
                </a:solidFill>
              </a:defRPr>
            </a:lvl8pPr>
            <a:lvl9pPr lvl="8">
              <a:lnSpc>
                <a:spcPct val="100000"/>
              </a:lnSpc>
              <a:spcBef>
                <a:spcPts val="0"/>
              </a:spcBef>
              <a:spcAft>
                <a:spcPts val="0"/>
              </a:spcAft>
              <a:buClr>
                <a:schemeClr val="lt1"/>
              </a:buClr>
              <a:buSzPts val="1600"/>
              <a:buNone/>
              <a:defRPr sz="1600">
                <a:solidFill>
                  <a:schemeClr val="lt1"/>
                </a:solidFill>
              </a:defRPr>
            </a:lvl9pPr>
          </a:lstStyle>
          <a:p>
            <a:endParaRPr/>
          </a:p>
        </p:txBody>
      </p:sp>
      <p:sp>
        <p:nvSpPr>
          <p:cNvPr id="48" name="Google Shape;48;p2"/>
          <p:cNvSpPr txBox="1">
            <a:spLocks noGrp="1"/>
          </p:cNvSpPr>
          <p:nvPr>
            <p:ph type="sldNum" idx="12"/>
          </p:nvPr>
        </p:nvSpPr>
        <p:spPr>
          <a:xfrm>
            <a:off x="8451046" y="4736976"/>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bg>
      <p:bgPr>
        <a:solidFill>
          <a:schemeClr val="accent3"/>
        </a:solidFill>
        <a:effectLst/>
      </p:bgPr>
    </p:bg>
    <p:spTree>
      <p:nvGrpSpPr>
        <p:cNvPr id="1" name="Shape 141"/>
        <p:cNvGrpSpPr/>
        <p:nvPr/>
      </p:nvGrpSpPr>
      <p:grpSpPr>
        <a:xfrm>
          <a:off x="0" y="0"/>
          <a:ext cx="0" cy="0"/>
          <a:chOff x="0" y="0"/>
          <a:chExt cx="0" cy="0"/>
        </a:xfrm>
      </p:grpSpPr>
      <p:grpSp>
        <p:nvGrpSpPr>
          <p:cNvPr id="142" name="Google Shape;142;p11"/>
          <p:cNvGrpSpPr/>
          <p:nvPr/>
        </p:nvGrpSpPr>
        <p:grpSpPr>
          <a:xfrm>
            <a:off x="52" y="4099200"/>
            <a:ext cx="9144036" cy="1044300"/>
            <a:chOff x="52" y="4099200"/>
            <a:chExt cx="9144036" cy="1044300"/>
          </a:xfrm>
        </p:grpSpPr>
        <p:grpSp>
          <p:nvGrpSpPr>
            <p:cNvPr id="143" name="Google Shape;143;p11"/>
            <p:cNvGrpSpPr/>
            <p:nvPr/>
          </p:nvGrpSpPr>
          <p:grpSpPr>
            <a:xfrm>
              <a:off x="52" y="4309200"/>
              <a:ext cx="231622" cy="834300"/>
              <a:chOff x="2688737" y="4301380"/>
              <a:chExt cx="231900" cy="834300"/>
            </a:xfrm>
          </p:grpSpPr>
          <p:sp>
            <p:nvSpPr>
              <p:cNvPr id="144" name="Google Shape;144;p11"/>
              <p:cNvSpPr/>
              <p:nvPr/>
            </p:nvSpPr>
            <p:spPr>
              <a:xfrm flipH="1">
                <a:off x="2688737" y="4720780"/>
                <a:ext cx="2319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45;p11"/>
              <p:cNvSpPr/>
              <p:nvPr/>
            </p:nvSpPr>
            <p:spPr>
              <a:xfrm flipH="1">
                <a:off x="2688737" y="4301380"/>
                <a:ext cx="2319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146;p11"/>
              <p:cNvSpPr/>
              <p:nvPr/>
            </p:nvSpPr>
            <p:spPr>
              <a:xfrm flipH="1">
                <a:off x="2688737" y="4511080"/>
                <a:ext cx="2319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 name="Google Shape;147;p11"/>
              <p:cNvSpPr/>
              <p:nvPr/>
            </p:nvSpPr>
            <p:spPr>
              <a:xfrm flipH="1">
                <a:off x="2688737" y="4930480"/>
                <a:ext cx="2319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8" name="Google Shape;148;p11"/>
            <p:cNvGrpSpPr/>
            <p:nvPr/>
          </p:nvGrpSpPr>
          <p:grpSpPr>
            <a:xfrm>
              <a:off x="371406" y="4099200"/>
              <a:ext cx="231622" cy="1044300"/>
              <a:chOff x="2688737" y="4091380"/>
              <a:chExt cx="231900" cy="1044300"/>
            </a:xfrm>
          </p:grpSpPr>
          <p:sp>
            <p:nvSpPr>
              <p:cNvPr id="149" name="Google Shape;149;p11"/>
              <p:cNvSpPr/>
              <p:nvPr/>
            </p:nvSpPr>
            <p:spPr>
              <a:xfrm flipH="1">
                <a:off x="2688737" y="4720780"/>
                <a:ext cx="2319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 name="Google Shape;150;p11"/>
              <p:cNvSpPr/>
              <p:nvPr/>
            </p:nvSpPr>
            <p:spPr>
              <a:xfrm flipH="1">
                <a:off x="2688737" y="4301380"/>
                <a:ext cx="2319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 name="Google Shape;151;p11"/>
              <p:cNvSpPr/>
              <p:nvPr/>
            </p:nvSpPr>
            <p:spPr>
              <a:xfrm flipH="1">
                <a:off x="2688737" y="4511080"/>
                <a:ext cx="2319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 name="Google Shape;152;p11"/>
              <p:cNvSpPr/>
              <p:nvPr/>
            </p:nvSpPr>
            <p:spPr>
              <a:xfrm flipH="1">
                <a:off x="2688737" y="4091380"/>
                <a:ext cx="231900" cy="104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 name="Google Shape;153;p11"/>
              <p:cNvSpPr/>
              <p:nvPr/>
            </p:nvSpPr>
            <p:spPr>
              <a:xfrm flipH="1">
                <a:off x="2688737" y="4930480"/>
                <a:ext cx="2319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4" name="Google Shape;154;p11"/>
            <p:cNvGrpSpPr/>
            <p:nvPr/>
          </p:nvGrpSpPr>
          <p:grpSpPr>
            <a:xfrm>
              <a:off x="742761" y="4309200"/>
              <a:ext cx="231622" cy="834300"/>
              <a:chOff x="2688737" y="4301380"/>
              <a:chExt cx="231900" cy="834300"/>
            </a:xfrm>
          </p:grpSpPr>
          <p:sp>
            <p:nvSpPr>
              <p:cNvPr id="155" name="Google Shape;155;p11"/>
              <p:cNvSpPr/>
              <p:nvPr/>
            </p:nvSpPr>
            <p:spPr>
              <a:xfrm flipH="1">
                <a:off x="2688737" y="4720780"/>
                <a:ext cx="2319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 name="Google Shape;156;p11"/>
              <p:cNvSpPr/>
              <p:nvPr/>
            </p:nvSpPr>
            <p:spPr>
              <a:xfrm flipH="1">
                <a:off x="2688737" y="4301380"/>
                <a:ext cx="2319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157;p11"/>
              <p:cNvSpPr/>
              <p:nvPr/>
            </p:nvSpPr>
            <p:spPr>
              <a:xfrm flipH="1">
                <a:off x="2688737" y="4511080"/>
                <a:ext cx="2319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 name="Google Shape;158;p11"/>
              <p:cNvSpPr/>
              <p:nvPr/>
            </p:nvSpPr>
            <p:spPr>
              <a:xfrm flipH="1">
                <a:off x="2688737" y="4930480"/>
                <a:ext cx="2319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59" name="Google Shape;159;p11"/>
            <p:cNvGrpSpPr/>
            <p:nvPr/>
          </p:nvGrpSpPr>
          <p:grpSpPr>
            <a:xfrm>
              <a:off x="1114115" y="4518900"/>
              <a:ext cx="231622" cy="624600"/>
              <a:chOff x="2688737" y="4511080"/>
              <a:chExt cx="231900" cy="624600"/>
            </a:xfrm>
          </p:grpSpPr>
          <p:sp>
            <p:nvSpPr>
              <p:cNvPr id="160" name="Google Shape;160;p11"/>
              <p:cNvSpPr/>
              <p:nvPr/>
            </p:nvSpPr>
            <p:spPr>
              <a:xfrm flipH="1">
                <a:off x="2688737" y="4720780"/>
                <a:ext cx="2319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161;p11"/>
              <p:cNvSpPr/>
              <p:nvPr/>
            </p:nvSpPr>
            <p:spPr>
              <a:xfrm flipH="1">
                <a:off x="2688737" y="4511080"/>
                <a:ext cx="2319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 name="Google Shape;162;p11"/>
              <p:cNvSpPr/>
              <p:nvPr/>
            </p:nvSpPr>
            <p:spPr>
              <a:xfrm flipH="1">
                <a:off x="2688737" y="4930480"/>
                <a:ext cx="2319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63" name="Google Shape;163;p11"/>
            <p:cNvGrpSpPr/>
            <p:nvPr/>
          </p:nvGrpSpPr>
          <p:grpSpPr>
            <a:xfrm>
              <a:off x="1856753" y="4099200"/>
              <a:ext cx="231600" cy="1044300"/>
              <a:chOff x="1856753" y="4099200"/>
              <a:chExt cx="231600" cy="1044300"/>
            </a:xfrm>
          </p:grpSpPr>
          <p:sp>
            <p:nvSpPr>
              <p:cNvPr id="164" name="Google Shape;164;p11"/>
              <p:cNvSpPr/>
              <p:nvPr/>
            </p:nvSpPr>
            <p:spPr>
              <a:xfrm flipH="1">
                <a:off x="1856753"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 name="Google Shape;165;p11"/>
              <p:cNvSpPr/>
              <p:nvPr/>
            </p:nvSpPr>
            <p:spPr>
              <a:xfrm flipH="1">
                <a:off x="1856753" y="4309200"/>
                <a:ext cx="2316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 name="Google Shape;166;p11"/>
              <p:cNvSpPr/>
              <p:nvPr/>
            </p:nvSpPr>
            <p:spPr>
              <a:xfrm flipH="1">
                <a:off x="1856753"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 name="Google Shape;167;p11"/>
              <p:cNvSpPr/>
              <p:nvPr/>
            </p:nvSpPr>
            <p:spPr>
              <a:xfrm flipH="1">
                <a:off x="1856753" y="4099200"/>
                <a:ext cx="231600" cy="104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 name="Google Shape;168;p11"/>
              <p:cNvSpPr/>
              <p:nvPr/>
            </p:nvSpPr>
            <p:spPr>
              <a:xfrm flipH="1">
                <a:off x="1856753"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69" name="Google Shape;169;p11"/>
            <p:cNvGrpSpPr/>
            <p:nvPr/>
          </p:nvGrpSpPr>
          <p:grpSpPr>
            <a:xfrm>
              <a:off x="2228107" y="4309200"/>
              <a:ext cx="231600" cy="834300"/>
              <a:chOff x="2228107" y="4309200"/>
              <a:chExt cx="231600" cy="834300"/>
            </a:xfrm>
          </p:grpSpPr>
          <p:sp>
            <p:nvSpPr>
              <p:cNvPr id="170" name="Google Shape;170;p11"/>
              <p:cNvSpPr/>
              <p:nvPr/>
            </p:nvSpPr>
            <p:spPr>
              <a:xfrm flipH="1">
                <a:off x="2228107"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 name="Google Shape;171;p11"/>
              <p:cNvSpPr/>
              <p:nvPr/>
            </p:nvSpPr>
            <p:spPr>
              <a:xfrm flipH="1">
                <a:off x="2228107" y="4309200"/>
                <a:ext cx="2316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 name="Google Shape;172;p11"/>
              <p:cNvSpPr/>
              <p:nvPr/>
            </p:nvSpPr>
            <p:spPr>
              <a:xfrm flipH="1">
                <a:off x="2228107"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3" name="Google Shape;173;p11"/>
              <p:cNvSpPr/>
              <p:nvPr/>
            </p:nvSpPr>
            <p:spPr>
              <a:xfrm flipH="1">
                <a:off x="2228107"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74" name="Google Shape;174;p11"/>
            <p:cNvGrpSpPr/>
            <p:nvPr/>
          </p:nvGrpSpPr>
          <p:grpSpPr>
            <a:xfrm>
              <a:off x="2599462" y="4518900"/>
              <a:ext cx="231600" cy="624600"/>
              <a:chOff x="2599462" y="4518900"/>
              <a:chExt cx="231600" cy="624600"/>
            </a:xfrm>
          </p:grpSpPr>
          <p:sp>
            <p:nvSpPr>
              <p:cNvPr id="175" name="Google Shape;175;p11"/>
              <p:cNvSpPr/>
              <p:nvPr/>
            </p:nvSpPr>
            <p:spPr>
              <a:xfrm flipH="1">
                <a:off x="2599462"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176;p11"/>
              <p:cNvSpPr/>
              <p:nvPr/>
            </p:nvSpPr>
            <p:spPr>
              <a:xfrm flipH="1">
                <a:off x="2599462"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177;p11"/>
              <p:cNvSpPr/>
              <p:nvPr/>
            </p:nvSpPr>
            <p:spPr>
              <a:xfrm flipH="1">
                <a:off x="2599462"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78" name="Google Shape;178;p11"/>
            <p:cNvGrpSpPr/>
            <p:nvPr/>
          </p:nvGrpSpPr>
          <p:grpSpPr>
            <a:xfrm>
              <a:off x="3342171" y="4099200"/>
              <a:ext cx="231600" cy="1044300"/>
              <a:chOff x="3342171" y="4099200"/>
              <a:chExt cx="231600" cy="1044300"/>
            </a:xfrm>
          </p:grpSpPr>
          <p:sp>
            <p:nvSpPr>
              <p:cNvPr id="179" name="Google Shape;179;p11"/>
              <p:cNvSpPr/>
              <p:nvPr/>
            </p:nvSpPr>
            <p:spPr>
              <a:xfrm flipH="1">
                <a:off x="3342171"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 name="Google Shape;180;p11"/>
              <p:cNvSpPr/>
              <p:nvPr/>
            </p:nvSpPr>
            <p:spPr>
              <a:xfrm flipH="1">
                <a:off x="3342171" y="4309200"/>
                <a:ext cx="2316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 name="Google Shape;181;p11"/>
              <p:cNvSpPr/>
              <p:nvPr/>
            </p:nvSpPr>
            <p:spPr>
              <a:xfrm flipH="1">
                <a:off x="3342171"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 name="Google Shape;182;p11"/>
              <p:cNvSpPr/>
              <p:nvPr/>
            </p:nvSpPr>
            <p:spPr>
              <a:xfrm flipH="1">
                <a:off x="3342171" y="4099200"/>
                <a:ext cx="231600" cy="104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 name="Google Shape;183;p11"/>
              <p:cNvSpPr/>
              <p:nvPr/>
            </p:nvSpPr>
            <p:spPr>
              <a:xfrm flipH="1">
                <a:off x="3342171"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4" name="Google Shape;184;p11"/>
            <p:cNvGrpSpPr/>
            <p:nvPr/>
          </p:nvGrpSpPr>
          <p:grpSpPr>
            <a:xfrm>
              <a:off x="3713525" y="4309200"/>
              <a:ext cx="231600" cy="834300"/>
              <a:chOff x="3713525" y="4309200"/>
              <a:chExt cx="231600" cy="834300"/>
            </a:xfrm>
          </p:grpSpPr>
          <p:sp>
            <p:nvSpPr>
              <p:cNvPr id="185" name="Google Shape;185;p11"/>
              <p:cNvSpPr/>
              <p:nvPr/>
            </p:nvSpPr>
            <p:spPr>
              <a:xfrm flipH="1">
                <a:off x="3713525"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 name="Google Shape;186;p11"/>
              <p:cNvSpPr/>
              <p:nvPr/>
            </p:nvSpPr>
            <p:spPr>
              <a:xfrm flipH="1">
                <a:off x="3713525" y="4309200"/>
                <a:ext cx="2316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187;p11"/>
              <p:cNvSpPr/>
              <p:nvPr/>
            </p:nvSpPr>
            <p:spPr>
              <a:xfrm flipH="1">
                <a:off x="3713525"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188;p11"/>
              <p:cNvSpPr/>
              <p:nvPr/>
            </p:nvSpPr>
            <p:spPr>
              <a:xfrm flipH="1">
                <a:off x="3713525"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9" name="Google Shape;189;p11"/>
            <p:cNvGrpSpPr/>
            <p:nvPr/>
          </p:nvGrpSpPr>
          <p:grpSpPr>
            <a:xfrm>
              <a:off x="1485398" y="4309200"/>
              <a:ext cx="231600" cy="834300"/>
              <a:chOff x="1485398" y="4309200"/>
              <a:chExt cx="231600" cy="834300"/>
            </a:xfrm>
          </p:grpSpPr>
          <p:sp>
            <p:nvSpPr>
              <p:cNvPr id="190" name="Google Shape;190;p11"/>
              <p:cNvSpPr/>
              <p:nvPr/>
            </p:nvSpPr>
            <p:spPr>
              <a:xfrm flipH="1">
                <a:off x="1485398"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 name="Google Shape;191;p11"/>
              <p:cNvSpPr/>
              <p:nvPr/>
            </p:nvSpPr>
            <p:spPr>
              <a:xfrm flipH="1">
                <a:off x="1485398" y="4309200"/>
                <a:ext cx="2316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 name="Google Shape;192;p11"/>
              <p:cNvSpPr/>
              <p:nvPr/>
            </p:nvSpPr>
            <p:spPr>
              <a:xfrm flipH="1">
                <a:off x="1485398"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 name="Google Shape;193;p11"/>
              <p:cNvSpPr/>
              <p:nvPr/>
            </p:nvSpPr>
            <p:spPr>
              <a:xfrm flipH="1">
                <a:off x="1485398"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94" name="Google Shape;194;p11"/>
            <p:cNvGrpSpPr/>
            <p:nvPr/>
          </p:nvGrpSpPr>
          <p:grpSpPr>
            <a:xfrm>
              <a:off x="4084879" y="4518900"/>
              <a:ext cx="231600" cy="624600"/>
              <a:chOff x="4084879" y="4518900"/>
              <a:chExt cx="231600" cy="624600"/>
            </a:xfrm>
          </p:grpSpPr>
          <p:sp>
            <p:nvSpPr>
              <p:cNvPr id="195" name="Google Shape;195;p11"/>
              <p:cNvSpPr/>
              <p:nvPr/>
            </p:nvSpPr>
            <p:spPr>
              <a:xfrm flipH="1">
                <a:off x="4084879"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 name="Google Shape;196;p11"/>
              <p:cNvSpPr/>
              <p:nvPr/>
            </p:nvSpPr>
            <p:spPr>
              <a:xfrm flipH="1">
                <a:off x="4084879"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197;p11"/>
              <p:cNvSpPr/>
              <p:nvPr/>
            </p:nvSpPr>
            <p:spPr>
              <a:xfrm flipH="1">
                <a:off x="4084879"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98" name="Google Shape;198;p11"/>
            <p:cNvGrpSpPr/>
            <p:nvPr/>
          </p:nvGrpSpPr>
          <p:grpSpPr>
            <a:xfrm>
              <a:off x="2970816" y="4309200"/>
              <a:ext cx="231600" cy="834300"/>
              <a:chOff x="2970816" y="4309200"/>
              <a:chExt cx="231600" cy="834300"/>
            </a:xfrm>
          </p:grpSpPr>
          <p:sp>
            <p:nvSpPr>
              <p:cNvPr id="199" name="Google Shape;199;p11"/>
              <p:cNvSpPr/>
              <p:nvPr/>
            </p:nvSpPr>
            <p:spPr>
              <a:xfrm flipH="1">
                <a:off x="2970816"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 name="Google Shape;200;p11"/>
              <p:cNvSpPr/>
              <p:nvPr/>
            </p:nvSpPr>
            <p:spPr>
              <a:xfrm flipH="1">
                <a:off x="2970816" y="4309200"/>
                <a:ext cx="2316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 name="Google Shape;201;p11"/>
              <p:cNvSpPr/>
              <p:nvPr/>
            </p:nvSpPr>
            <p:spPr>
              <a:xfrm flipH="1">
                <a:off x="2970816"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 name="Google Shape;202;p11"/>
              <p:cNvSpPr/>
              <p:nvPr/>
            </p:nvSpPr>
            <p:spPr>
              <a:xfrm flipH="1">
                <a:off x="2970816"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3" name="Google Shape;203;p11"/>
            <p:cNvGrpSpPr/>
            <p:nvPr/>
          </p:nvGrpSpPr>
          <p:grpSpPr>
            <a:xfrm>
              <a:off x="4456234" y="4309200"/>
              <a:ext cx="231600" cy="834300"/>
              <a:chOff x="4456234" y="4309200"/>
              <a:chExt cx="231600" cy="834300"/>
            </a:xfrm>
          </p:grpSpPr>
          <p:sp>
            <p:nvSpPr>
              <p:cNvPr id="204" name="Google Shape;204;p11"/>
              <p:cNvSpPr/>
              <p:nvPr/>
            </p:nvSpPr>
            <p:spPr>
              <a:xfrm flipH="1">
                <a:off x="4456234"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 name="Google Shape;205;p11"/>
              <p:cNvSpPr/>
              <p:nvPr/>
            </p:nvSpPr>
            <p:spPr>
              <a:xfrm flipH="1">
                <a:off x="4456234" y="4309200"/>
                <a:ext cx="2316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 name="Google Shape;206;p11"/>
              <p:cNvSpPr/>
              <p:nvPr/>
            </p:nvSpPr>
            <p:spPr>
              <a:xfrm flipH="1">
                <a:off x="4456234"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 name="Google Shape;207;p11"/>
              <p:cNvSpPr/>
              <p:nvPr/>
            </p:nvSpPr>
            <p:spPr>
              <a:xfrm flipH="1">
                <a:off x="4456234"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8" name="Google Shape;208;p11"/>
            <p:cNvGrpSpPr/>
            <p:nvPr/>
          </p:nvGrpSpPr>
          <p:grpSpPr>
            <a:xfrm>
              <a:off x="4827588" y="4099200"/>
              <a:ext cx="231600" cy="1044300"/>
              <a:chOff x="4827588" y="4099200"/>
              <a:chExt cx="231600" cy="1044300"/>
            </a:xfrm>
          </p:grpSpPr>
          <p:sp>
            <p:nvSpPr>
              <p:cNvPr id="209" name="Google Shape;209;p11"/>
              <p:cNvSpPr/>
              <p:nvPr/>
            </p:nvSpPr>
            <p:spPr>
              <a:xfrm flipH="1">
                <a:off x="4827588"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 name="Google Shape;210;p11"/>
              <p:cNvSpPr/>
              <p:nvPr/>
            </p:nvSpPr>
            <p:spPr>
              <a:xfrm flipH="1">
                <a:off x="4827588" y="4309200"/>
                <a:ext cx="2316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 name="Google Shape;211;p11"/>
              <p:cNvSpPr/>
              <p:nvPr/>
            </p:nvSpPr>
            <p:spPr>
              <a:xfrm flipH="1">
                <a:off x="4827588"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 name="Google Shape;212;p11"/>
              <p:cNvSpPr/>
              <p:nvPr/>
            </p:nvSpPr>
            <p:spPr>
              <a:xfrm flipH="1">
                <a:off x="4827588" y="4099200"/>
                <a:ext cx="231600" cy="104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 name="Google Shape;213;p11"/>
              <p:cNvSpPr/>
              <p:nvPr/>
            </p:nvSpPr>
            <p:spPr>
              <a:xfrm flipH="1">
                <a:off x="4827588"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14" name="Google Shape;214;p11"/>
            <p:cNvGrpSpPr/>
            <p:nvPr/>
          </p:nvGrpSpPr>
          <p:grpSpPr>
            <a:xfrm>
              <a:off x="5198943" y="4309200"/>
              <a:ext cx="231600" cy="834300"/>
              <a:chOff x="5198943" y="4309200"/>
              <a:chExt cx="231600" cy="834300"/>
            </a:xfrm>
          </p:grpSpPr>
          <p:sp>
            <p:nvSpPr>
              <p:cNvPr id="215" name="Google Shape;215;p11"/>
              <p:cNvSpPr/>
              <p:nvPr/>
            </p:nvSpPr>
            <p:spPr>
              <a:xfrm flipH="1">
                <a:off x="5198943"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 name="Google Shape;216;p11"/>
              <p:cNvSpPr/>
              <p:nvPr/>
            </p:nvSpPr>
            <p:spPr>
              <a:xfrm flipH="1">
                <a:off x="5198943" y="4309200"/>
                <a:ext cx="2316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 name="Google Shape;217;p11"/>
              <p:cNvSpPr/>
              <p:nvPr/>
            </p:nvSpPr>
            <p:spPr>
              <a:xfrm flipH="1">
                <a:off x="5198943"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 name="Google Shape;218;p11"/>
              <p:cNvSpPr/>
              <p:nvPr/>
            </p:nvSpPr>
            <p:spPr>
              <a:xfrm flipH="1">
                <a:off x="5198943"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19" name="Google Shape;219;p11"/>
            <p:cNvGrpSpPr/>
            <p:nvPr/>
          </p:nvGrpSpPr>
          <p:grpSpPr>
            <a:xfrm>
              <a:off x="5570297" y="4518900"/>
              <a:ext cx="231600" cy="624600"/>
              <a:chOff x="5570297" y="4518900"/>
              <a:chExt cx="231600" cy="624600"/>
            </a:xfrm>
          </p:grpSpPr>
          <p:sp>
            <p:nvSpPr>
              <p:cNvPr id="220" name="Google Shape;220;p11"/>
              <p:cNvSpPr/>
              <p:nvPr/>
            </p:nvSpPr>
            <p:spPr>
              <a:xfrm flipH="1">
                <a:off x="5570297"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 name="Google Shape;221;p11"/>
              <p:cNvSpPr/>
              <p:nvPr/>
            </p:nvSpPr>
            <p:spPr>
              <a:xfrm flipH="1">
                <a:off x="5570297"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 name="Google Shape;222;p11"/>
              <p:cNvSpPr/>
              <p:nvPr/>
            </p:nvSpPr>
            <p:spPr>
              <a:xfrm flipH="1">
                <a:off x="5570297"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23" name="Google Shape;223;p11"/>
            <p:cNvGrpSpPr/>
            <p:nvPr/>
          </p:nvGrpSpPr>
          <p:grpSpPr>
            <a:xfrm>
              <a:off x="5941652" y="4309200"/>
              <a:ext cx="231600" cy="834300"/>
              <a:chOff x="5941652" y="4309200"/>
              <a:chExt cx="231600" cy="834300"/>
            </a:xfrm>
          </p:grpSpPr>
          <p:sp>
            <p:nvSpPr>
              <p:cNvPr id="224" name="Google Shape;224;p11"/>
              <p:cNvSpPr/>
              <p:nvPr/>
            </p:nvSpPr>
            <p:spPr>
              <a:xfrm flipH="1">
                <a:off x="5941652"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 name="Google Shape;225;p11"/>
              <p:cNvSpPr/>
              <p:nvPr/>
            </p:nvSpPr>
            <p:spPr>
              <a:xfrm flipH="1">
                <a:off x="5941652" y="4309200"/>
                <a:ext cx="2316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 name="Google Shape;226;p11"/>
              <p:cNvSpPr/>
              <p:nvPr/>
            </p:nvSpPr>
            <p:spPr>
              <a:xfrm flipH="1">
                <a:off x="5941652"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 name="Google Shape;227;p11"/>
              <p:cNvSpPr/>
              <p:nvPr/>
            </p:nvSpPr>
            <p:spPr>
              <a:xfrm flipH="1">
                <a:off x="5941652"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28" name="Google Shape;228;p11"/>
            <p:cNvGrpSpPr/>
            <p:nvPr/>
          </p:nvGrpSpPr>
          <p:grpSpPr>
            <a:xfrm>
              <a:off x="6313006" y="4099200"/>
              <a:ext cx="231600" cy="1044300"/>
              <a:chOff x="6313006" y="4099200"/>
              <a:chExt cx="231600" cy="1044300"/>
            </a:xfrm>
          </p:grpSpPr>
          <p:sp>
            <p:nvSpPr>
              <p:cNvPr id="229" name="Google Shape;229;p11"/>
              <p:cNvSpPr/>
              <p:nvPr/>
            </p:nvSpPr>
            <p:spPr>
              <a:xfrm flipH="1">
                <a:off x="6313006"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 name="Google Shape;230;p11"/>
              <p:cNvSpPr/>
              <p:nvPr/>
            </p:nvSpPr>
            <p:spPr>
              <a:xfrm flipH="1">
                <a:off x="6313006" y="4309200"/>
                <a:ext cx="2316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1" name="Google Shape;231;p11"/>
              <p:cNvSpPr/>
              <p:nvPr/>
            </p:nvSpPr>
            <p:spPr>
              <a:xfrm flipH="1">
                <a:off x="6313006"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 name="Google Shape;232;p11"/>
              <p:cNvSpPr/>
              <p:nvPr/>
            </p:nvSpPr>
            <p:spPr>
              <a:xfrm flipH="1">
                <a:off x="6313006" y="4099200"/>
                <a:ext cx="231600" cy="104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3" name="Google Shape;233;p11"/>
              <p:cNvSpPr/>
              <p:nvPr/>
            </p:nvSpPr>
            <p:spPr>
              <a:xfrm flipH="1">
                <a:off x="6313006"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34" name="Google Shape;234;p11"/>
            <p:cNvGrpSpPr/>
            <p:nvPr/>
          </p:nvGrpSpPr>
          <p:grpSpPr>
            <a:xfrm>
              <a:off x="6684361" y="4309200"/>
              <a:ext cx="231600" cy="834300"/>
              <a:chOff x="6684361" y="4309200"/>
              <a:chExt cx="231600" cy="834300"/>
            </a:xfrm>
          </p:grpSpPr>
          <p:sp>
            <p:nvSpPr>
              <p:cNvPr id="235" name="Google Shape;235;p11"/>
              <p:cNvSpPr/>
              <p:nvPr/>
            </p:nvSpPr>
            <p:spPr>
              <a:xfrm flipH="1">
                <a:off x="6684361"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 name="Google Shape;236;p11"/>
              <p:cNvSpPr/>
              <p:nvPr/>
            </p:nvSpPr>
            <p:spPr>
              <a:xfrm flipH="1">
                <a:off x="6684361" y="4309200"/>
                <a:ext cx="2316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7" name="Google Shape;237;p11"/>
              <p:cNvSpPr/>
              <p:nvPr/>
            </p:nvSpPr>
            <p:spPr>
              <a:xfrm flipH="1">
                <a:off x="6684361"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 name="Google Shape;238;p11"/>
              <p:cNvSpPr/>
              <p:nvPr/>
            </p:nvSpPr>
            <p:spPr>
              <a:xfrm flipH="1">
                <a:off x="6684361"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39" name="Google Shape;239;p11"/>
            <p:cNvGrpSpPr/>
            <p:nvPr/>
          </p:nvGrpSpPr>
          <p:grpSpPr>
            <a:xfrm>
              <a:off x="7055715" y="4518900"/>
              <a:ext cx="231600" cy="624600"/>
              <a:chOff x="7055715" y="4518900"/>
              <a:chExt cx="231600" cy="624600"/>
            </a:xfrm>
          </p:grpSpPr>
          <p:sp>
            <p:nvSpPr>
              <p:cNvPr id="240" name="Google Shape;240;p11"/>
              <p:cNvSpPr/>
              <p:nvPr/>
            </p:nvSpPr>
            <p:spPr>
              <a:xfrm flipH="1">
                <a:off x="7055715"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 name="Google Shape;241;p11"/>
              <p:cNvSpPr/>
              <p:nvPr/>
            </p:nvSpPr>
            <p:spPr>
              <a:xfrm flipH="1">
                <a:off x="7055715"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 name="Google Shape;242;p11"/>
              <p:cNvSpPr/>
              <p:nvPr/>
            </p:nvSpPr>
            <p:spPr>
              <a:xfrm flipH="1">
                <a:off x="7055715"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43" name="Google Shape;243;p11"/>
            <p:cNvGrpSpPr/>
            <p:nvPr/>
          </p:nvGrpSpPr>
          <p:grpSpPr>
            <a:xfrm>
              <a:off x="7798424" y="4099200"/>
              <a:ext cx="231600" cy="1044300"/>
              <a:chOff x="7798424" y="4099200"/>
              <a:chExt cx="231600" cy="1044300"/>
            </a:xfrm>
          </p:grpSpPr>
          <p:sp>
            <p:nvSpPr>
              <p:cNvPr id="244" name="Google Shape;244;p11"/>
              <p:cNvSpPr/>
              <p:nvPr/>
            </p:nvSpPr>
            <p:spPr>
              <a:xfrm flipH="1">
                <a:off x="7798424"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 name="Google Shape;245;p11"/>
              <p:cNvSpPr/>
              <p:nvPr/>
            </p:nvSpPr>
            <p:spPr>
              <a:xfrm flipH="1">
                <a:off x="7798424" y="4309200"/>
                <a:ext cx="2316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 name="Google Shape;246;p11"/>
              <p:cNvSpPr/>
              <p:nvPr/>
            </p:nvSpPr>
            <p:spPr>
              <a:xfrm flipH="1">
                <a:off x="7798424"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 name="Google Shape;247;p11"/>
              <p:cNvSpPr/>
              <p:nvPr/>
            </p:nvSpPr>
            <p:spPr>
              <a:xfrm flipH="1">
                <a:off x="7798424" y="4099200"/>
                <a:ext cx="231600" cy="104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 name="Google Shape;248;p11"/>
              <p:cNvSpPr/>
              <p:nvPr/>
            </p:nvSpPr>
            <p:spPr>
              <a:xfrm flipH="1">
                <a:off x="7798424"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49" name="Google Shape;249;p11"/>
            <p:cNvGrpSpPr/>
            <p:nvPr/>
          </p:nvGrpSpPr>
          <p:grpSpPr>
            <a:xfrm>
              <a:off x="8169779" y="4309200"/>
              <a:ext cx="231600" cy="834300"/>
              <a:chOff x="8169779" y="4309200"/>
              <a:chExt cx="231600" cy="834300"/>
            </a:xfrm>
          </p:grpSpPr>
          <p:sp>
            <p:nvSpPr>
              <p:cNvPr id="250" name="Google Shape;250;p11"/>
              <p:cNvSpPr/>
              <p:nvPr/>
            </p:nvSpPr>
            <p:spPr>
              <a:xfrm flipH="1">
                <a:off x="8169779"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1" name="Google Shape;251;p11"/>
              <p:cNvSpPr/>
              <p:nvPr/>
            </p:nvSpPr>
            <p:spPr>
              <a:xfrm flipH="1">
                <a:off x="8169779" y="4309200"/>
                <a:ext cx="2316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 name="Google Shape;252;p11"/>
              <p:cNvSpPr/>
              <p:nvPr/>
            </p:nvSpPr>
            <p:spPr>
              <a:xfrm flipH="1">
                <a:off x="8169779"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3" name="Google Shape;253;p11"/>
              <p:cNvSpPr/>
              <p:nvPr/>
            </p:nvSpPr>
            <p:spPr>
              <a:xfrm flipH="1">
                <a:off x="8169779"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54" name="Google Shape;254;p11"/>
            <p:cNvGrpSpPr/>
            <p:nvPr/>
          </p:nvGrpSpPr>
          <p:grpSpPr>
            <a:xfrm>
              <a:off x="7427070" y="4309200"/>
              <a:ext cx="231600" cy="834300"/>
              <a:chOff x="7427070" y="4309200"/>
              <a:chExt cx="231600" cy="834300"/>
            </a:xfrm>
          </p:grpSpPr>
          <p:sp>
            <p:nvSpPr>
              <p:cNvPr id="255" name="Google Shape;255;p11"/>
              <p:cNvSpPr/>
              <p:nvPr/>
            </p:nvSpPr>
            <p:spPr>
              <a:xfrm flipH="1">
                <a:off x="7427070"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 name="Google Shape;256;p11"/>
              <p:cNvSpPr/>
              <p:nvPr/>
            </p:nvSpPr>
            <p:spPr>
              <a:xfrm flipH="1">
                <a:off x="7427070" y="4309200"/>
                <a:ext cx="2316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 name="Google Shape;257;p11"/>
              <p:cNvSpPr/>
              <p:nvPr/>
            </p:nvSpPr>
            <p:spPr>
              <a:xfrm flipH="1">
                <a:off x="7427070"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 name="Google Shape;258;p11"/>
              <p:cNvSpPr/>
              <p:nvPr/>
            </p:nvSpPr>
            <p:spPr>
              <a:xfrm flipH="1">
                <a:off x="7427070"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59" name="Google Shape;259;p11"/>
            <p:cNvGrpSpPr/>
            <p:nvPr/>
          </p:nvGrpSpPr>
          <p:grpSpPr>
            <a:xfrm>
              <a:off x="8541133" y="4518900"/>
              <a:ext cx="231600" cy="624600"/>
              <a:chOff x="8541133" y="4518900"/>
              <a:chExt cx="231600" cy="624600"/>
            </a:xfrm>
          </p:grpSpPr>
          <p:sp>
            <p:nvSpPr>
              <p:cNvPr id="260" name="Google Shape;260;p11"/>
              <p:cNvSpPr/>
              <p:nvPr/>
            </p:nvSpPr>
            <p:spPr>
              <a:xfrm flipH="1">
                <a:off x="8541133"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 name="Google Shape;261;p11"/>
              <p:cNvSpPr/>
              <p:nvPr/>
            </p:nvSpPr>
            <p:spPr>
              <a:xfrm flipH="1">
                <a:off x="8541133"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 name="Google Shape;262;p11"/>
              <p:cNvSpPr/>
              <p:nvPr/>
            </p:nvSpPr>
            <p:spPr>
              <a:xfrm flipH="1">
                <a:off x="8541133"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63" name="Google Shape;263;p11"/>
            <p:cNvGrpSpPr/>
            <p:nvPr/>
          </p:nvGrpSpPr>
          <p:grpSpPr>
            <a:xfrm>
              <a:off x="8912488" y="4309200"/>
              <a:ext cx="231600" cy="834300"/>
              <a:chOff x="8912488" y="4309200"/>
              <a:chExt cx="231600" cy="834300"/>
            </a:xfrm>
          </p:grpSpPr>
          <p:sp>
            <p:nvSpPr>
              <p:cNvPr id="264" name="Google Shape;264;p11"/>
              <p:cNvSpPr/>
              <p:nvPr/>
            </p:nvSpPr>
            <p:spPr>
              <a:xfrm flipH="1">
                <a:off x="8912488" y="4728600"/>
                <a:ext cx="231600" cy="4149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 name="Google Shape;265;p11"/>
              <p:cNvSpPr/>
              <p:nvPr/>
            </p:nvSpPr>
            <p:spPr>
              <a:xfrm flipH="1">
                <a:off x="8912488" y="4309200"/>
                <a:ext cx="231600" cy="8343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 name="Google Shape;266;p11"/>
              <p:cNvSpPr/>
              <p:nvPr/>
            </p:nvSpPr>
            <p:spPr>
              <a:xfrm flipH="1">
                <a:off x="8912488" y="4518900"/>
                <a:ext cx="231600" cy="6246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 name="Google Shape;267;p11"/>
              <p:cNvSpPr/>
              <p:nvPr/>
            </p:nvSpPr>
            <p:spPr>
              <a:xfrm flipH="1">
                <a:off x="8912488" y="4938300"/>
                <a:ext cx="231600" cy="2052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268" name="Google Shape;268;p11"/>
          <p:cNvSpPr txBox="1">
            <a:spLocks noGrp="1"/>
          </p:cNvSpPr>
          <p:nvPr>
            <p:ph type="title" hasCustomPrompt="1"/>
          </p:nvPr>
        </p:nvSpPr>
        <p:spPr>
          <a:xfrm>
            <a:off x="1388625" y="772725"/>
            <a:ext cx="6366900" cy="1863300"/>
          </a:xfrm>
          <a:prstGeom prst="rect">
            <a:avLst/>
          </a:prstGeom>
        </p:spPr>
        <p:txBody>
          <a:bodyPr spcFirstLastPara="1" wrap="square" lIns="91425" tIns="91425" rIns="91425" bIns="91425" anchor="ctr" anchorCtr="0">
            <a:normAutofit/>
          </a:bodyPr>
          <a:lstStyle>
            <a:lvl1pPr lvl="0" algn="ctr">
              <a:spcBef>
                <a:spcPts val="0"/>
              </a:spcBef>
              <a:spcAft>
                <a:spcPts val="0"/>
              </a:spcAft>
              <a:buClr>
                <a:schemeClr val="lt1"/>
              </a:buClr>
              <a:buSzPts val="8000"/>
              <a:buNone/>
              <a:defRPr sz="8000">
                <a:solidFill>
                  <a:schemeClr val="lt1"/>
                </a:solidFill>
              </a:defRPr>
            </a:lvl1pPr>
            <a:lvl2pPr lvl="1" algn="ctr">
              <a:spcBef>
                <a:spcPts val="0"/>
              </a:spcBef>
              <a:spcAft>
                <a:spcPts val="0"/>
              </a:spcAft>
              <a:buClr>
                <a:schemeClr val="lt1"/>
              </a:buClr>
              <a:buSzPts val="8000"/>
              <a:buNone/>
              <a:defRPr sz="8000">
                <a:solidFill>
                  <a:schemeClr val="lt1"/>
                </a:solidFill>
              </a:defRPr>
            </a:lvl2pPr>
            <a:lvl3pPr lvl="2" algn="ctr">
              <a:spcBef>
                <a:spcPts val="0"/>
              </a:spcBef>
              <a:spcAft>
                <a:spcPts val="0"/>
              </a:spcAft>
              <a:buClr>
                <a:schemeClr val="lt1"/>
              </a:buClr>
              <a:buSzPts val="8000"/>
              <a:buNone/>
              <a:defRPr sz="8000">
                <a:solidFill>
                  <a:schemeClr val="lt1"/>
                </a:solidFill>
              </a:defRPr>
            </a:lvl3pPr>
            <a:lvl4pPr lvl="3" algn="ctr">
              <a:spcBef>
                <a:spcPts val="0"/>
              </a:spcBef>
              <a:spcAft>
                <a:spcPts val="0"/>
              </a:spcAft>
              <a:buClr>
                <a:schemeClr val="lt1"/>
              </a:buClr>
              <a:buSzPts val="8000"/>
              <a:buNone/>
              <a:defRPr sz="8000">
                <a:solidFill>
                  <a:schemeClr val="lt1"/>
                </a:solidFill>
              </a:defRPr>
            </a:lvl4pPr>
            <a:lvl5pPr lvl="4" algn="ctr">
              <a:spcBef>
                <a:spcPts val="0"/>
              </a:spcBef>
              <a:spcAft>
                <a:spcPts val="0"/>
              </a:spcAft>
              <a:buClr>
                <a:schemeClr val="lt1"/>
              </a:buClr>
              <a:buSzPts val="8000"/>
              <a:buNone/>
              <a:defRPr sz="8000">
                <a:solidFill>
                  <a:schemeClr val="lt1"/>
                </a:solidFill>
              </a:defRPr>
            </a:lvl5pPr>
            <a:lvl6pPr lvl="5" algn="ctr">
              <a:spcBef>
                <a:spcPts val="0"/>
              </a:spcBef>
              <a:spcAft>
                <a:spcPts val="0"/>
              </a:spcAft>
              <a:buClr>
                <a:schemeClr val="lt1"/>
              </a:buClr>
              <a:buSzPts val="8000"/>
              <a:buNone/>
              <a:defRPr sz="8000">
                <a:solidFill>
                  <a:schemeClr val="lt1"/>
                </a:solidFill>
              </a:defRPr>
            </a:lvl6pPr>
            <a:lvl7pPr lvl="6" algn="ctr">
              <a:spcBef>
                <a:spcPts val="0"/>
              </a:spcBef>
              <a:spcAft>
                <a:spcPts val="0"/>
              </a:spcAft>
              <a:buClr>
                <a:schemeClr val="lt1"/>
              </a:buClr>
              <a:buSzPts val="8000"/>
              <a:buNone/>
              <a:defRPr sz="8000">
                <a:solidFill>
                  <a:schemeClr val="lt1"/>
                </a:solidFill>
              </a:defRPr>
            </a:lvl7pPr>
            <a:lvl8pPr lvl="7" algn="ctr">
              <a:spcBef>
                <a:spcPts val="0"/>
              </a:spcBef>
              <a:spcAft>
                <a:spcPts val="0"/>
              </a:spcAft>
              <a:buClr>
                <a:schemeClr val="lt1"/>
              </a:buClr>
              <a:buSzPts val="8000"/>
              <a:buNone/>
              <a:defRPr sz="8000">
                <a:solidFill>
                  <a:schemeClr val="lt1"/>
                </a:solidFill>
              </a:defRPr>
            </a:lvl8pPr>
            <a:lvl9pPr lvl="8" algn="ctr">
              <a:spcBef>
                <a:spcPts val="0"/>
              </a:spcBef>
              <a:spcAft>
                <a:spcPts val="0"/>
              </a:spcAft>
              <a:buClr>
                <a:schemeClr val="lt1"/>
              </a:buClr>
              <a:buSzPts val="8000"/>
              <a:buNone/>
              <a:defRPr sz="8000">
                <a:solidFill>
                  <a:schemeClr val="lt1"/>
                </a:solidFill>
              </a:defRPr>
            </a:lvl9pPr>
          </a:lstStyle>
          <a:p>
            <a:r>
              <a:t>xx%</a:t>
            </a:r>
          </a:p>
        </p:txBody>
      </p:sp>
      <p:sp>
        <p:nvSpPr>
          <p:cNvPr id="269" name="Google Shape;269;p11"/>
          <p:cNvSpPr txBox="1">
            <a:spLocks noGrp="1"/>
          </p:cNvSpPr>
          <p:nvPr>
            <p:ph type="body" idx="1"/>
          </p:nvPr>
        </p:nvSpPr>
        <p:spPr>
          <a:xfrm>
            <a:off x="1388625" y="2712300"/>
            <a:ext cx="6366900" cy="1111200"/>
          </a:xfrm>
          <a:prstGeom prst="rect">
            <a:avLst/>
          </a:prstGeom>
        </p:spPr>
        <p:txBody>
          <a:bodyPr spcFirstLastPara="1" wrap="square" lIns="91425" tIns="91425" rIns="91425" bIns="91425" anchor="t" anchorCtr="0">
            <a:normAutofit/>
          </a:bodyPr>
          <a:lstStyle>
            <a:lvl1pPr marL="457200" lvl="0" indent="-311150" algn="ctr">
              <a:spcBef>
                <a:spcPts val="0"/>
              </a:spcBef>
              <a:spcAft>
                <a:spcPts val="0"/>
              </a:spcAft>
              <a:buClr>
                <a:schemeClr val="lt1"/>
              </a:buClr>
              <a:buSzPts val="1300"/>
              <a:buChar char="●"/>
              <a:defRPr>
                <a:solidFill>
                  <a:schemeClr val="lt1"/>
                </a:solidFill>
              </a:defRPr>
            </a:lvl1pPr>
            <a:lvl2pPr marL="914400" lvl="1" indent="-298450" algn="ctr">
              <a:spcBef>
                <a:spcPts val="0"/>
              </a:spcBef>
              <a:spcAft>
                <a:spcPts val="0"/>
              </a:spcAft>
              <a:buClr>
                <a:schemeClr val="lt1"/>
              </a:buClr>
              <a:buSzPts val="1100"/>
              <a:buChar char="○"/>
              <a:defRPr>
                <a:solidFill>
                  <a:schemeClr val="lt1"/>
                </a:solidFill>
              </a:defRPr>
            </a:lvl2pPr>
            <a:lvl3pPr marL="1371600" lvl="2" indent="-298450" algn="ctr">
              <a:spcBef>
                <a:spcPts val="0"/>
              </a:spcBef>
              <a:spcAft>
                <a:spcPts val="0"/>
              </a:spcAft>
              <a:buClr>
                <a:schemeClr val="lt1"/>
              </a:buClr>
              <a:buSzPts val="1100"/>
              <a:buChar char="■"/>
              <a:defRPr>
                <a:solidFill>
                  <a:schemeClr val="lt1"/>
                </a:solidFill>
              </a:defRPr>
            </a:lvl3pPr>
            <a:lvl4pPr marL="1828800" lvl="3" indent="-298450" algn="ctr">
              <a:spcBef>
                <a:spcPts val="0"/>
              </a:spcBef>
              <a:spcAft>
                <a:spcPts val="0"/>
              </a:spcAft>
              <a:buClr>
                <a:schemeClr val="lt1"/>
              </a:buClr>
              <a:buSzPts val="1100"/>
              <a:buChar char="●"/>
              <a:defRPr>
                <a:solidFill>
                  <a:schemeClr val="lt1"/>
                </a:solidFill>
              </a:defRPr>
            </a:lvl4pPr>
            <a:lvl5pPr marL="2286000" lvl="4" indent="-298450" algn="ctr">
              <a:spcBef>
                <a:spcPts val="0"/>
              </a:spcBef>
              <a:spcAft>
                <a:spcPts val="0"/>
              </a:spcAft>
              <a:buClr>
                <a:schemeClr val="lt1"/>
              </a:buClr>
              <a:buSzPts val="1100"/>
              <a:buChar char="○"/>
              <a:defRPr>
                <a:solidFill>
                  <a:schemeClr val="lt1"/>
                </a:solidFill>
              </a:defRPr>
            </a:lvl5pPr>
            <a:lvl6pPr marL="2743200" lvl="5" indent="-298450" algn="ctr">
              <a:spcBef>
                <a:spcPts val="0"/>
              </a:spcBef>
              <a:spcAft>
                <a:spcPts val="0"/>
              </a:spcAft>
              <a:buClr>
                <a:schemeClr val="lt1"/>
              </a:buClr>
              <a:buSzPts val="1100"/>
              <a:buChar char="■"/>
              <a:defRPr>
                <a:solidFill>
                  <a:schemeClr val="lt1"/>
                </a:solidFill>
              </a:defRPr>
            </a:lvl6pPr>
            <a:lvl7pPr marL="3200400" lvl="6" indent="-298450" algn="ctr">
              <a:spcBef>
                <a:spcPts val="0"/>
              </a:spcBef>
              <a:spcAft>
                <a:spcPts val="0"/>
              </a:spcAft>
              <a:buClr>
                <a:schemeClr val="lt1"/>
              </a:buClr>
              <a:buSzPts val="1100"/>
              <a:buChar char="●"/>
              <a:defRPr>
                <a:solidFill>
                  <a:schemeClr val="lt1"/>
                </a:solidFill>
              </a:defRPr>
            </a:lvl7pPr>
            <a:lvl8pPr marL="3657600" lvl="7" indent="-298450" algn="ctr">
              <a:spcBef>
                <a:spcPts val="0"/>
              </a:spcBef>
              <a:spcAft>
                <a:spcPts val="0"/>
              </a:spcAft>
              <a:buClr>
                <a:schemeClr val="lt1"/>
              </a:buClr>
              <a:buSzPts val="1100"/>
              <a:buChar char="○"/>
              <a:defRPr>
                <a:solidFill>
                  <a:schemeClr val="lt1"/>
                </a:solidFill>
              </a:defRPr>
            </a:lvl8pPr>
            <a:lvl9pPr marL="4114800" lvl="8" indent="-298450" algn="ctr">
              <a:spcBef>
                <a:spcPts val="0"/>
              </a:spcBef>
              <a:spcAft>
                <a:spcPts val="0"/>
              </a:spcAft>
              <a:buClr>
                <a:schemeClr val="lt1"/>
              </a:buClr>
              <a:buSzPts val="1100"/>
              <a:buChar char="■"/>
              <a:defRPr>
                <a:solidFill>
                  <a:schemeClr val="lt1"/>
                </a:solidFill>
              </a:defRPr>
            </a:lvl9pPr>
          </a:lstStyle>
          <a:p>
            <a:endParaRPr/>
          </a:p>
        </p:txBody>
      </p:sp>
      <p:sp>
        <p:nvSpPr>
          <p:cNvPr id="270" name="Google Shape;270;p11"/>
          <p:cNvSpPr txBox="1">
            <a:spLocks noGrp="1"/>
          </p:cNvSpPr>
          <p:nvPr>
            <p:ph type="sldNum" idx="12"/>
          </p:nvPr>
        </p:nvSpPr>
        <p:spPr>
          <a:xfrm>
            <a:off x="8451046" y="4736976"/>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271"/>
        <p:cNvGrpSpPr/>
        <p:nvPr/>
      </p:nvGrpSpPr>
      <p:grpSpPr>
        <a:xfrm>
          <a:off x="0" y="0"/>
          <a:ext cx="0" cy="0"/>
          <a:chOff x="0" y="0"/>
          <a:chExt cx="0" cy="0"/>
        </a:xfrm>
      </p:grpSpPr>
      <p:sp>
        <p:nvSpPr>
          <p:cNvPr id="272" name="Google Shape;272;p12"/>
          <p:cNvSpPr txBox="1">
            <a:spLocks noGrp="1"/>
          </p:cNvSpPr>
          <p:nvPr>
            <p:ph type="sldNum" idx="12"/>
          </p:nvPr>
        </p:nvSpPr>
        <p:spPr>
          <a:xfrm>
            <a:off x="8451046" y="4736976"/>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dk1"/>
        </a:solidFill>
        <a:effectLst/>
      </p:bgPr>
    </p:bg>
    <p:spTree>
      <p:nvGrpSpPr>
        <p:cNvPr id="1" name="Shape 49"/>
        <p:cNvGrpSpPr/>
        <p:nvPr/>
      </p:nvGrpSpPr>
      <p:grpSpPr>
        <a:xfrm>
          <a:off x="0" y="0"/>
          <a:ext cx="0" cy="0"/>
          <a:chOff x="0" y="0"/>
          <a:chExt cx="0" cy="0"/>
        </a:xfrm>
      </p:grpSpPr>
      <p:grpSp>
        <p:nvGrpSpPr>
          <p:cNvPr id="50" name="Google Shape;50;p3"/>
          <p:cNvGrpSpPr/>
          <p:nvPr/>
        </p:nvGrpSpPr>
        <p:grpSpPr>
          <a:xfrm>
            <a:off x="146769" y="3406"/>
            <a:ext cx="1233215" cy="1384535"/>
            <a:chOff x="146769" y="3406"/>
            <a:chExt cx="1233215" cy="1384535"/>
          </a:xfrm>
        </p:grpSpPr>
        <p:grpSp>
          <p:nvGrpSpPr>
            <p:cNvPr id="51" name="Google Shape;51;p3"/>
            <p:cNvGrpSpPr/>
            <p:nvPr/>
          </p:nvGrpSpPr>
          <p:grpSpPr>
            <a:xfrm>
              <a:off x="1063183" y="3406"/>
              <a:ext cx="316800" cy="688513"/>
              <a:chOff x="1063183" y="3406"/>
              <a:chExt cx="316800" cy="688513"/>
            </a:xfrm>
          </p:grpSpPr>
          <p:sp>
            <p:nvSpPr>
              <p:cNvPr id="52" name="Google Shape;52;p3"/>
              <p:cNvSpPr/>
              <p:nvPr/>
            </p:nvSpPr>
            <p:spPr>
              <a:xfrm rot="10800000">
                <a:off x="1063183" y="3419"/>
                <a:ext cx="316800" cy="6885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3"/>
              <p:cNvSpPr/>
              <p:nvPr/>
            </p:nvSpPr>
            <p:spPr>
              <a:xfrm rot="10800000">
                <a:off x="1063183" y="3406"/>
                <a:ext cx="316800" cy="3405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4" name="Google Shape;54;p3"/>
            <p:cNvGrpSpPr/>
            <p:nvPr/>
          </p:nvGrpSpPr>
          <p:grpSpPr>
            <a:xfrm>
              <a:off x="604976" y="3406"/>
              <a:ext cx="316800" cy="1036524"/>
              <a:chOff x="604976" y="3406"/>
              <a:chExt cx="316800" cy="1036524"/>
            </a:xfrm>
          </p:grpSpPr>
          <p:sp>
            <p:nvSpPr>
              <p:cNvPr id="55" name="Google Shape;55;p3"/>
              <p:cNvSpPr/>
              <p:nvPr/>
            </p:nvSpPr>
            <p:spPr>
              <a:xfrm rot="10800000">
                <a:off x="604976" y="3419"/>
                <a:ext cx="316800" cy="6885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3"/>
              <p:cNvSpPr/>
              <p:nvPr/>
            </p:nvSpPr>
            <p:spPr>
              <a:xfrm rot="10800000">
                <a:off x="604976" y="3430"/>
                <a:ext cx="316800" cy="10365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3"/>
              <p:cNvSpPr/>
              <p:nvPr/>
            </p:nvSpPr>
            <p:spPr>
              <a:xfrm rot="10800000">
                <a:off x="604976" y="3406"/>
                <a:ext cx="316800" cy="3405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8" name="Google Shape;58;p3"/>
            <p:cNvGrpSpPr/>
            <p:nvPr/>
          </p:nvGrpSpPr>
          <p:grpSpPr>
            <a:xfrm>
              <a:off x="146769" y="3406"/>
              <a:ext cx="316800" cy="1384535"/>
              <a:chOff x="146769" y="3406"/>
              <a:chExt cx="316800" cy="1384535"/>
            </a:xfrm>
          </p:grpSpPr>
          <p:sp>
            <p:nvSpPr>
              <p:cNvPr id="59" name="Google Shape;59;p3"/>
              <p:cNvSpPr/>
              <p:nvPr/>
            </p:nvSpPr>
            <p:spPr>
              <a:xfrm rot="10800000">
                <a:off x="146769" y="3419"/>
                <a:ext cx="316800" cy="6885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3"/>
              <p:cNvSpPr/>
              <p:nvPr/>
            </p:nvSpPr>
            <p:spPr>
              <a:xfrm rot="10800000">
                <a:off x="146769" y="3441"/>
                <a:ext cx="316800" cy="13845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3"/>
              <p:cNvSpPr/>
              <p:nvPr/>
            </p:nvSpPr>
            <p:spPr>
              <a:xfrm rot="10800000">
                <a:off x="146769" y="3430"/>
                <a:ext cx="316800" cy="10365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62;p3"/>
              <p:cNvSpPr/>
              <p:nvPr/>
            </p:nvSpPr>
            <p:spPr>
              <a:xfrm rot="10800000">
                <a:off x="146769" y="3406"/>
                <a:ext cx="316800" cy="3405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63" name="Google Shape;63;p3"/>
          <p:cNvGrpSpPr/>
          <p:nvPr/>
        </p:nvGrpSpPr>
        <p:grpSpPr>
          <a:xfrm>
            <a:off x="6775084" y="2904008"/>
            <a:ext cx="2186148" cy="2239500"/>
            <a:chOff x="6775084" y="2904008"/>
            <a:chExt cx="2186148" cy="2239500"/>
          </a:xfrm>
        </p:grpSpPr>
        <p:grpSp>
          <p:nvGrpSpPr>
            <p:cNvPr id="64" name="Google Shape;64;p3"/>
            <p:cNvGrpSpPr/>
            <p:nvPr/>
          </p:nvGrpSpPr>
          <p:grpSpPr>
            <a:xfrm>
              <a:off x="6775084" y="4253708"/>
              <a:ext cx="409500" cy="889800"/>
              <a:chOff x="6775084" y="4253708"/>
              <a:chExt cx="409500" cy="889800"/>
            </a:xfrm>
          </p:grpSpPr>
          <p:sp>
            <p:nvSpPr>
              <p:cNvPr id="65" name="Google Shape;65;p3"/>
              <p:cNvSpPr/>
              <p:nvPr/>
            </p:nvSpPr>
            <p:spPr>
              <a:xfrm>
                <a:off x="6775084" y="4253708"/>
                <a:ext cx="409500" cy="8898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66;p3"/>
              <p:cNvSpPr/>
              <p:nvPr/>
            </p:nvSpPr>
            <p:spPr>
              <a:xfrm>
                <a:off x="6775084" y="4703408"/>
                <a:ext cx="409500" cy="4401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7" name="Google Shape;67;p3"/>
            <p:cNvGrpSpPr/>
            <p:nvPr/>
          </p:nvGrpSpPr>
          <p:grpSpPr>
            <a:xfrm>
              <a:off x="7367299" y="3804008"/>
              <a:ext cx="409500" cy="1339500"/>
              <a:chOff x="7367299" y="3804008"/>
              <a:chExt cx="409500" cy="1339500"/>
            </a:xfrm>
          </p:grpSpPr>
          <p:sp>
            <p:nvSpPr>
              <p:cNvPr id="68" name="Google Shape;68;p3"/>
              <p:cNvSpPr/>
              <p:nvPr/>
            </p:nvSpPr>
            <p:spPr>
              <a:xfrm>
                <a:off x="7367299" y="4253708"/>
                <a:ext cx="409500" cy="8898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69;p3"/>
              <p:cNvSpPr/>
              <p:nvPr/>
            </p:nvSpPr>
            <p:spPr>
              <a:xfrm>
                <a:off x="7367299" y="3804008"/>
                <a:ext cx="409500" cy="13395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0;p3"/>
              <p:cNvSpPr/>
              <p:nvPr/>
            </p:nvSpPr>
            <p:spPr>
              <a:xfrm>
                <a:off x="7367299" y="4703408"/>
                <a:ext cx="409500" cy="4401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1" name="Google Shape;71;p3"/>
            <p:cNvGrpSpPr/>
            <p:nvPr/>
          </p:nvGrpSpPr>
          <p:grpSpPr>
            <a:xfrm>
              <a:off x="7959516" y="3354008"/>
              <a:ext cx="409500" cy="1789500"/>
              <a:chOff x="7959516" y="3354008"/>
              <a:chExt cx="409500" cy="1789500"/>
            </a:xfrm>
          </p:grpSpPr>
          <p:sp>
            <p:nvSpPr>
              <p:cNvPr id="72" name="Google Shape;72;p3"/>
              <p:cNvSpPr/>
              <p:nvPr/>
            </p:nvSpPr>
            <p:spPr>
              <a:xfrm>
                <a:off x="7959516" y="4253708"/>
                <a:ext cx="409500" cy="8898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3"/>
              <p:cNvSpPr/>
              <p:nvPr/>
            </p:nvSpPr>
            <p:spPr>
              <a:xfrm>
                <a:off x="7959516" y="3354008"/>
                <a:ext cx="409500" cy="17895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3"/>
              <p:cNvSpPr/>
              <p:nvPr/>
            </p:nvSpPr>
            <p:spPr>
              <a:xfrm>
                <a:off x="7959516" y="3804008"/>
                <a:ext cx="409500" cy="13395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3"/>
              <p:cNvSpPr/>
              <p:nvPr/>
            </p:nvSpPr>
            <p:spPr>
              <a:xfrm>
                <a:off x="7959516" y="4703408"/>
                <a:ext cx="409500" cy="4401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6" name="Google Shape;76;p3"/>
            <p:cNvGrpSpPr/>
            <p:nvPr/>
          </p:nvGrpSpPr>
          <p:grpSpPr>
            <a:xfrm>
              <a:off x="8551731" y="2904008"/>
              <a:ext cx="409500" cy="2239500"/>
              <a:chOff x="8551731" y="2904008"/>
              <a:chExt cx="409500" cy="2239500"/>
            </a:xfrm>
          </p:grpSpPr>
          <p:sp>
            <p:nvSpPr>
              <p:cNvPr id="77" name="Google Shape;77;p3"/>
              <p:cNvSpPr/>
              <p:nvPr/>
            </p:nvSpPr>
            <p:spPr>
              <a:xfrm>
                <a:off x="8551731" y="4253708"/>
                <a:ext cx="409500" cy="8898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78;p3"/>
              <p:cNvSpPr/>
              <p:nvPr/>
            </p:nvSpPr>
            <p:spPr>
              <a:xfrm>
                <a:off x="8551731" y="3354008"/>
                <a:ext cx="409500" cy="17895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3"/>
              <p:cNvSpPr/>
              <p:nvPr/>
            </p:nvSpPr>
            <p:spPr>
              <a:xfrm>
                <a:off x="8551731" y="3804008"/>
                <a:ext cx="409500" cy="13395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80;p3"/>
              <p:cNvSpPr/>
              <p:nvPr/>
            </p:nvSpPr>
            <p:spPr>
              <a:xfrm>
                <a:off x="8551731" y="2904008"/>
                <a:ext cx="409500" cy="22395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81;p3"/>
              <p:cNvSpPr/>
              <p:nvPr/>
            </p:nvSpPr>
            <p:spPr>
              <a:xfrm>
                <a:off x="8551731" y="4703408"/>
                <a:ext cx="409500" cy="440100"/>
              </a:xfrm>
              <a:prstGeom prst="round2SameRect">
                <a:avLst>
                  <a:gd name="adj1" fmla="val 50000"/>
                  <a:gd name="adj2" fmla="val 0"/>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82" name="Google Shape;82;p3"/>
          <p:cNvSpPr txBox="1">
            <a:spLocks noGrp="1"/>
          </p:cNvSpPr>
          <p:nvPr>
            <p:ph type="title"/>
          </p:nvPr>
        </p:nvSpPr>
        <p:spPr>
          <a:xfrm>
            <a:off x="824000" y="1613825"/>
            <a:ext cx="5857800" cy="1872900"/>
          </a:xfrm>
          <a:prstGeom prst="rect">
            <a:avLst/>
          </a:prstGeom>
        </p:spPr>
        <p:txBody>
          <a:bodyPr spcFirstLastPara="1" wrap="square" lIns="91425" tIns="91425" rIns="91425" bIns="91425" anchor="ctr" anchorCtr="0">
            <a:normAutofit/>
          </a:bodyPr>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a:endParaRPr/>
          </a:p>
        </p:txBody>
      </p:sp>
      <p:sp>
        <p:nvSpPr>
          <p:cNvPr id="83" name="Google Shape;83;p3"/>
          <p:cNvSpPr txBox="1">
            <a:spLocks noGrp="1"/>
          </p:cNvSpPr>
          <p:nvPr>
            <p:ph type="sldNum" idx="12"/>
          </p:nvPr>
        </p:nvSpPr>
        <p:spPr>
          <a:xfrm>
            <a:off x="8451046" y="4736976"/>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84"/>
        <p:cNvGrpSpPr/>
        <p:nvPr/>
      </p:nvGrpSpPr>
      <p:grpSpPr>
        <a:xfrm>
          <a:off x="0" y="0"/>
          <a:ext cx="0" cy="0"/>
          <a:chOff x="0" y="0"/>
          <a:chExt cx="0" cy="0"/>
        </a:xfrm>
      </p:grpSpPr>
      <p:grpSp>
        <p:nvGrpSpPr>
          <p:cNvPr id="85" name="Google Shape;85;p4"/>
          <p:cNvGrpSpPr/>
          <p:nvPr/>
        </p:nvGrpSpPr>
        <p:grpSpPr>
          <a:xfrm>
            <a:off x="625966" y="299376"/>
            <a:ext cx="999312" cy="999312"/>
            <a:chOff x="348199" y="179450"/>
            <a:chExt cx="1116300" cy="1116300"/>
          </a:xfrm>
        </p:grpSpPr>
        <p:sp>
          <p:nvSpPr>
            <p:cNvPr id="86" name="Google Shape;86;p4"/>
            <p:cNvSpPr/>
            <p:nvPr/>
          </p:nvSpPr>
          <p:spPr>
            <a:xfrm rot="-5400000">
              <a:off x="574557" y="405788"/>
              <a:ext cx="663600" cy="663600"/>
            </a:xfrm>
            <a:prstGeom prst="pie">
              <a:avLst>
                <a:gd name="adj1" fmla="val 10792838"/>
                <a:gd name="adj2" fmla="val 16200000"/>
              </a:avLst>
            </a:prstGeom>
            <a:solidFill>
              <a:schemeClr val="dk2">
                <a:alpha val="1254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87;p4"/>
            <p:cNvSpPr/>
            <p:nvPr/>
          </p:nvSpPr>
          <p:spPr>
            <a:xfrm rot="-5400000">
              <a:off x="348199" y="179450"/>
              <a:ext cx="1116300" cy="1116300"/>
            </a:xfrm>
            <a:prstGeom prst="pie">
              <a:avLst>
                <a:gd name="adj1" fmla="val 10792838"/>
                <a:gd name="adj2" fmla="val 16200000"/>
              </a:avLst>
            </a:prstGeom>
            <a:solidFill>
              <a:schemeClr val="dk2">
                <a:alpha val="1254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8" name="Google Shape;88;p4"/>
          <p:cNvSpPr txBox="1">
            <a:spLocks noGrp="1"/>
          </p:cNvSpPr>
          <p:nvPr>
            <p:ph type="title"/>
          </p:nvPr>
        </p:nvSpPr>
        <p:spPr>
          <a:xfrm>
            <a:off x="1303800" y="598575"/>
            <a:ext cx="7030500" cy="9993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89" name="Google Shape;89;p4"/>
          <p:cNvSpPr txBox="1">
            <a:spLocks noGrp="1"/>
          </p:cNvSpPr>
          <p:nvPr>
            <p:ph type="body" idx="1"/>
          </p:nvPr>
        </p:nvSpPr>
        <p:spPr>
          <a:xfrm>
            <a:off x="1303800" y="1990050"/>
            <a:ext cx="7030500" cy="25416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90" name="Google Shape;90;p4"/>
          <p:cNvSpPr txBox="1">
            <a:spLocks noGrp="1"/>
          </p:cNvSpPr>
          <p:nvPr>
            <p:ph type="sldNum" idx="12"/>
          </p:nvPr>
        </p:nvSpPr>
        <p:spPr>
          <a:xfrm>
            <a:off x="8451046" y="4736976"/>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91"/>
        <p:cNvGrpSpPr/>
        <p:nvPr/>
      </p:nvGrpSpPr>
      <p:grpSpPr>
        <a:xfrm>
          <a:off x="0" y="0"/>
          <a:ext cx="0" cy="0"/>
          <a:chOff x="0" y="0"/>
          <a:chExt cx="0" cy="0"/>
        </a:xfrm>
      </p:grpSpPr>
      <p:grpSp>
        <p:nvGrpSpPr>
          <p:cNvPr id="92" name="Google Shape;92;p5"/>
          <p:cNvGrpSpPr/>
          <p:nvPr/>
        </p:nvGrpSpPr>
        <p:grpSpPr>
          <a:xfrm>
            <a:off x="625966" y="299376"/>
            <a:ext cx="999312" cy="999312"/>
            <a:chOff x="348199" y="179450"/>
            <a:chExt cx="1116300" cy="1116300"/>
          </a:xfrm>
        </p:grpSpPr>
        <p:sp>
          <p:nvSpPr>
            <p:cNvPr id="93" name="Google Shape;93;p5"/>
            <p:cNvSpPr/>
            <p:nvPr/>
          </p:nvSpPr>
          <p:spPr>
            <a:xfrm rot="-5400000">
              <a:off x="574557" y="405788"/>
              <a:ext cx="663600" cy="663600"/>
            </a:xfrm>
            <a:prstGeom prst="pie">
              <a:avLst>
                <a:gd name="adj1" fmla="val 10792838"/>
                <a:gd name="adj2" fmla="val 16200000"/>
              </a:avLst>
            </a:prstGeom>
            <a:solidFill>
              <a:schemeClr val="dk2">
                <a:alpha val="1254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5"/>
            <p:cNvSpPr/>
            <p:nvPr/>
          </p:nvSpPr>
          <p:spPr>
            <a:xfrm rot="-5400000">
              <a:off x="348199" y="179450"/>
              <a:ext cx="1116300" cy="1116300"/>
            </a:xfrm>
            <a:prstGeom prst="pie">
              <a:avLst>
                <a:gd name="adj1" fmla="val 10792838"/>
                <a:gd name="adj2" fmla="val 16200000"/>
              </a:avLst>
            </a:prstGeom>
            <a:solidFill>
              <a:schemeClr val="dk2">
                <a:alpha val="1254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5" name="Google Shape;95;p5"/>
          <p:cNvSpPr txBox="1">
            <a:spLocks noGrp="1"/>
          </p:cNvSpPr>
          <p:nvPr>
            <p:ph type="title"/>
          </p:nvPr>
        </p:nvSpPr>
        <p:spPr>
          <a:xfrm>
            <a:off x="1303800" y="598575"/>
            <a:ext cx="7030500" cy="9993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96" name="Google Shape;96;p5"/>
          <p:cNvSpPr txBox="1">
            <a:spLocks noGrp="1"/>
          </p:cNvSpPr>
          <p:nvPr>
            <p:ph type="body" idx="1"/>
          </p:nvPr>
        </p:nvSpPr>
        <p:spPr>
          <a:xfrm>
            <a:off x="1303800" y="1990050"/>
            <a:ext cx="3430500" cy="25416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97" name="Google Shape;97;p5"/>
          <p:cNvSpPr txBox="1">
            <a:spLocks noGrp="1"/>
          </p:cNvSpPr>
          <p:nvPr>
            <p:ph type="body" idx="2"/>
          </p:nvPr>
        </p:nvSpPr>
        <p:spPr>
          <a:xfrm>
            <a:off x="4903650" y="1990050"/>
            <a:ext cx="3430500" cy="25416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98" name="Google Shape;98;p5"/>
          <p:cNvSpPr txBox="1">
            <a:spLocks noGrp="1"/>
          </p:cNvSpPr>
          <p:nvPr>
            <p:ph type="sldNum" idx="12"/>
          </p:nvPr>
        </p:nvSpPr>
        <p:spPr>
          <a:xfrm>
            <a:off x="8451046" y="4736976"/>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99"/>
        <p:cNvGrpSpPr/>
        <p:nvPr/>
      </p:nvGrpSpPr>
      <p:grpSpPr>
        <a:xfrm>
          <a:off x="0" y="0"/>
          <a:ext cx="0" cy="0"/>
          <a:chOff x="0" y="0"/>
          <a:chExt cx="0" cy="0"/>
        </a:xfrm>
      </p:grpSpPr>
      <p:grpSp>
        <p:nvGrpSpPr>
          <p:cNvPr id="100" name="Google Shape;100;p6"/>
          <p:cNvGrpSpPr/>
          <p:nvPr/>
        </p:nvGrpSpPr>
        <p:grpSpPr>
          <a:xfrm>
            <a:off x="625966" y="299376"/>
            <a:ext cx="999312" cy="999312"/>
            <a:chOff x="348199" y="179450"/>
            <a:chExt cx="1116300" cy="1116300"/>
          </a:xfrm>
        </p:grpSpPr>
        <p:sp>
          <p:nvSpPr>
            <p:cNvPr id="101" name="Google Shape;101;p6"/>
            <p:cNvSpPr/>
            <p:nvPr/>
          </p:nvSpPr>
          <p:spPr>
            <a:xfrm rot="-5400000">
              <a:off x="574557" y="405788"/>
              <a:ext cx="663600" cy="663600"/>
            </a:xfrm>
            <a:prstGeom prst="pie">
              <a:avLst>
                <a:gd name="adj1" fmla="val 10792838"/>
                <a:gd name="adj2" fmla="val 16200000"/>
              </a:avLst>
            </a:prstGeom>
            <a:solidFill>
              <a:schemeClr val="dk2">
                <a:alpha val="1254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02;p6"/>
            <p:cNvSpPr/>
            <p:nvPr/>
          </p:nvSpPr>
          <p:spPr>
            <a:xfrm rot="-5400000">
              <a:off x="348199" y="179450"/>
              <a:ext cx="1116300" cy="1116300"/>
            </a:xfrm>
            <a:prstGeom prst="pie">
              <a:avLst>
                <a:gd name="adj1" fmla="val 10792838"/>
                <a:gd name="adj2" fmla="val 16200000"/>
              </a:avLst>
            </a:prstGeom>
            <a:solidFill>
              <a:schemeClr val="dk2">
                <a:alpha val="1254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3" name="Google Shape;103;p6"/>
          <p:cNvSpPr txBox="1">
            <a:spLocks noGrp="1"/>
          </p:cNvSpPr>
          <p:nvPr>
            <p:ph type="title"/>
          </p:nvPr>
        </p:nvSpPr>
        <p:spPr>
          <a:xfrm>
            <a:off x="1303800" y="598575"/>
            <a:ext cx="7030500" cy="9993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04" name="Google Shape;104;p6"/>
          <p:cNvSpPr txBox="1">
            <a:spLocks noGrp="1"/>
          </p:cNvSpPr>
          <p:nvPr>
            <p:ph type="sldNum" idx="12"/>
          </p:nvPr>
        </p:nvSpPr>
        <p:spPr>
          <a:xfrm>
            <a:off x="8451046" y="4736976"/>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105"/>
        <p:cNvGrpSpPr/>
        <p:nvPr/>
      </p:nvGrpSpPr>
      <p:grpSpPr>
        <a:xfrm>
          <a:off x="0" y="0"/>
          <a:ext cx="0" cy="0"/>
          <a:chOff x="0" y="0"/>
          <a:chExt cx="0" cy="0"/>
        </a:xfrm>
      </p:grpSpPr>
      <p:grpSp>
        <p:nvGrpSpPr>
          <p:cNvPr id="106" name="Google Shape;106;p7"/>
          <p:cNvGrpSpPr/>
          <p:nvPr/>
        </p:nvGrpSpPr>
        <p:grpSpPr>
          <a:xfrm>
            <a:off x="625966" y="299376"/>
            <a:ext cx="999312" cy="999312"/>
            <a:chOff x="348199" y="179450"/>
            <a:chExt cx="1116300" cy="1116300"/>
          </a:xfrm>
        </p:grpSpPr>
        <p:sp>
          <p:nvSpPr>
            <p:cNvPr id="107" name="Google Shape;107;p7"/>
            <p:cNvSpPr/>
            <p:nvPr/>
          </p:nvSpPr>
          <p:spPr>
            <a:xfrm rot="-5400000">
              <a:off x="574557" y="405788"/>
              <a:ext cx="663600" cy="663600"/>
            </a:xfrm>
            <a:prstGeom prst="pie">
              <a:avLst>
                <a:gd name="adj1" fmla="val 10792838"/>
                <a:gd name="adj2" fmla="val 16200000"/>
              </a:avLst>
            </a:prstGeom>
            <a:solidFill>
              <a:schemeClr val="dk2">
                <a:alpha val="1254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108;p7"/>
            <p:cNvSpPr/>
            <p:nvPr/>
          </p:nvSpPr>
          <p:spPr>
            <a:xfrm rot="-5400000">
              <a:off x="348199" y="179450"/>
              <a:ext cx="1116300" cy="1116300"/>
            </a:xfrm>
            <a:prstGeom prst="pie">
              <a:avLst>
                <a:gd name="adj1" fmla="val 10792838"/>
                <a:gd name="adj2" fmla="val 16200000"/>
              </a:avLst>
            </a:prstGeom>
            <a:solidFill>
              <a:schemeClr val="dk2">
                <a:alpha val="1254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9" name="Google Shape;109;p7"/>
          <p:cNvSpPr txBox="1">
            <a:spLocks noGrp="1"/>
          </p:cNvSpPr>
          <p:nvPr>
            <p:ph type="title"/>
          </p:nvPr>
        </p:nvSpPr>
        <p:spPr>
          <a:xfrm>
            <a:off x="1303800" y="598575"/>
            <a:ext cx="3312000" cy="15900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10" name="Google Shape;110;p7"/>
          <p:cNvSpPr txBox="1">
            <a:spLocks noGrp="1"/>
          </p:cNvSpPr>
          <p:nvPr>
            <p:ph type="body" idx="1"/>
          </p:nvPr>
        </p:nvSpPr>
        <p:spPr>
          <a:xfrm>
            <a:off x="1303800" y="2309675"/>
            <a:ext cx="3312000" cy="22218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111" name="Google Shape;111;p7"/>
          <p:cNvSpPr txBox="1">
            <a:spLocks noGrp="1"/>
          </p:cNvSpPr>
          <p:nvPr>
            <p:ph type="sldNum" idx="12"/>
          </p:nvPr>
        </p:nvSpPr>
        <p:spPr>
          <a:xfrm>
            <a:off x="8451046" y="4736976"/>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bg>
      <p:bgPr>
        <a:solidFill>
          <a:schemeClr val="dk1"/>
        </a:solidFill>
        <a:effectLst/>
      </p:bgPr>
    </p:bg>
    <p:spTree>
      <p:nvGrpSpPr>
        <p:cNvPr id="1" name="Shape 112"/>
        <p:cNvGrpSpPr/>
        <p:nvPr/>
      </p:nvGrpSpPr>
      <p:grpSpPr>
        <a:xfrm>
          <a:off x="0" y="0"/>
          <a:ext cx="0" cy="0"/>
          <a:chOff x="0" y="0"/>
          <a:chExt cx="0" cy="0"/>
        </a:xfrm>
      </p:grpSpPr>
      <p:grpSp>
        <p:nvGrpSpPr>
          <p:cNvPr id="113" name="Google Shape;113;p8"/>
          <p:cNvGrpSpPr/>
          <p:nvPr/>
        </p:nvGrpSpPr>
        <p:grpSpPr>
          <a:xfrm>
            <a:off x="6866714" y="1306"/>
            <a:ext cx="2267451" cy="2601690"/>
            <a:chOff x="6790514" y="1306"/>
            <a:chExt cx="2267451" cy="2601690"/>
          </a:xfrm>
        </p:grpSpPr>
        <p:grpSp>
          <p:nvGrpSpPr>
            <p:cNvPr id="114" name="Google Shape;114;p8"/>
            <p:cNvGrpSpPr/>
            <p:nvPr/>
          </p:nvGrpSpPr>
          <p:grpSpPr>
            <a:xfrm>
              <a:off x="7067465" y="1306"/>
              <a:ext cx="1990500" cy="1990200"/>
              <a:chOff x="7067465" y="1306"/>
              <a:chExt cx="1990500" cy="1990200"/>
            </a:xfrm>
          </p:grpSpPr>
          <p:sp>
            <p:nvSpPr>
              <p:cNvPr id="115" name="Google Shape;115;p8"/>
              <p:cNvSpPr/>
              <p:nvPr/>
            </p:nvSpPr>
            <p:spPr>
              <a:xfrm rot="-8648551">
                <a:off x="7594313" y="527721"/>
                <a:ext cx="937226" cy="937226"/>
              </a:xfrm>
              <a:prstGeom prst="ellipse">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116;p8"/>
              <p:cNvSpPr/>
              <p:nvPr/>
            </p:nvSpPr>
            <p:spPr>
              <a:xfrm rot="-8648551">
                <a:off x="7594313" y="527721"/>
                <a:ext cx="937226" cy="937226"/>
              </a:xfrm>
              <a:prstGeom prst="pie">
                <a:avLst>
                  <a:gd name="adj1" fmla="val 19376841"/>
                  <a:gd name="adj2" fmla="val 12313574"/>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17;p8"/>
              <p:cNvSpPr/>
              <p:nvPr/>
            </p:nvSpPr>
            <p:spPr>
              <a:xfrm rot="-8649154">
                <a:off x="7349891" y="283705"/>
                <a:ext cx="1425647" cy="1425404"/>
              </a:xfrm>
              <a:prstGeom prst="ellipse">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8" name="Google Shape;118;p8"/>
            <p:cNvGrpSpPr/>
            <p:nvPr/>
          </p:nvGrpSpPr>
          <p:grpSpPr>
            <a:xfrm>
              <a:off x="8207126" y="1807996"/>
              <a:ext cx="795000" cy="795000"/>
              <a:chOff x="8207126" y="1807996"/>
              <a:chExt cx="795000" cy="795000"/>
            </a:xfrm>
          </p:grpSpPr>
          <p:sp>
            <p:nvSpPr>
              <p:cNvPr id="119" name="Google Shape;119;p8"/>
              <p:cNvSpPr/>
              <p:nvPr/>
            </p:nvSpPr>
            <p:spPr>
              <a:xfrm rot="2152054">
                <a:off x="8319942" y="1920813"/>
                <a:ext cx="569367" cy="569367"/>
              </a:xfrm>
              <a:prstGeom prst="ellipse">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 name="Google Shape;120;p8"/>
              <p:cNvSpPr/>
              <p:nvPr/>
            </p:nvSpPr>
            <p:spPr>
              <a:xfrm rot="2150259">
                <a:off x="8408218" y="2008610"/>
                <a:ext cx="393004" cy="393004"/>
              </a:xfrm>
              <a:prstGeom prst="ellipse">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21;p8"/>
              <p:cNvSpPr/>
              <p:nvPr/>
            </p:nvSpPr>
            <p:spPr>
              <a:xfrm rot="2150259">
                <a:off x="8408218" y="2008610"/>
                <a:ext cx="393004" cy="393004"/>
              </a:xfrm>
              <a:prstGeom prst="pie">
                <a:avLst>
                  <a:gd name="adj1" fmla="val 5699893"/>
                  <a:gd name="adj2" fmla="val 12313574"/>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2" name="Google Shape;122;p8"/>
            <p:cNvGrpSpPr/>
            <p:nvPr/>
          </p:nvGrpSpPr>
          <p:grpSpPr>
            <a:xfrm>
              <a:off x="6790514" y="118857"/>
              <a:ext cx="548700" cy="548700"/>
              <a:chOff x="6790514" y="118857"/>
              <a:chExt cx="548700" cy="548700"/>
            </a:xfrm>
          </p:grpSpPr>
          <p:sp>
            <p:nvSpPr>
              <p:cNvPr id="123" name="Google Shape;123;p8"/>
              <p:cNvSpPr/>
              <p:nvPr/>
            </p:nvSpPr>
            <p:spPr>
              <a:xfrm rot="2150259">
                <a:off x="6868362" y="196705"/>
                <a:ext cx="393004" cy="393004"/>
              </a:xfrm>
              <a:prstGeom prst="ellipse">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124;p8"/>
              <p:cNvSpPr/>
              <p:nvPr/>
            </p:nvSpPr>
            <p:spPr>
              <a:xfrm rot="2150259">
                <a:off x="6868362" y="196705"/>
                <a:ext cx="393004" cy="393004"/>
              </a:xfrm>
              <a:prstGeom prst="pie">
                <a:avLst>
                  <a:gd name="adj1" fmla="val 5699893"/>
                  <a:gd name="adj2" fmla="val 12313574"/>
                </a:avLst>
              </a:prstGeom>
              <a:solidFill>
                <a:schemeClr val="lt1">
                  <a:alpha val="90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125" name="Google Shape;125;p8"/>
          <p:cNvSpPr txBox="1">
            <a:spLocks noGrp="1"/>
          </p:cNvSpPr>
          <p:nvPr>
            <p:ph type="title"/>
          </p:nvPr>
        </p:nvSpPr>
        <p:spPr>
          <a:xfrm>
            <a:off x="824000" y="763600"/>
            <a:ext cx="5857800" cy="3573300"/>
          </a:xfrm>
          <a:prstGeom prst="rect">
            <a:avLst/>
          </a:prstGeom>
        </p:spPr>
        <p:txBody>
          <a:bodyPr spcFirstLastPara="1" wrap="square" lIns="91425" tIns="91425" rIns="91425" bIns="91425" anchor="ctr" anchorCtr="0">
            <a:normAutofit/>
          </a:bodyPr>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a:endParaRPr/>
          </a:p>
        </p:txBody>
      </p:sp>
      <p:sp>
        <p:nvSpPr>
          <p:cNvPr id="126" name="Google Shape;126;p8"/>
          <p:cNvSpPr txBox="1">
            <a:spLocks noGrp="1"/>
          </p:cNvSpPr>
          <p:nvPr>
            <p:ph type="sldNum" idx="12"/>
          </p:nvPr>
        </p:nvSpPr>
        <p:spPr>
          <a:xfrm>
            <a:off x="8451046" y="4736976"/>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127"/>
        <p:cNvGrpSpPr/>
        <p:nvPr/>
      </p:nvGrpSpPr>
      <p:grpSpPr>
        <a:xfrm>
          <a:off x="0" y="0"/>
          <a:ext cx="0" cy="0"/>
          <a:chOff x="0" y="0"/>
          <a:chExt cx="0" cy="0"/>
        </a:xfrm>
      </p:grpSpPr>
      <p:grpSp>
        <p:nvGrpSpPr>
          <p:cNvPr id="128" name="Google Shape;128;p9"/>
          <p:cNvGrpSpPr/>
          <p:nvPr/>
        </p:nvGrpSpPr>
        <p:grpSpPr>
          <a:xfrm>
            <a:off x="625966" y="299376"/>
            <a:ext cx="999312" cy="999312"/>
            <a:chOff x="348199" y="179450"/>
            <a:chExt cx="1116300" cy="1116300"/>
          </a:xfrm>
        </p:grpSpPr>
        <p:sp>
          <p:nvSpPr>
            <p:cNvPr id="129" name="Google Shape;129;p9"/>
            <p:cNvSpPr/>
            <p:nvPr/>
          </p:nvSpPr>
          <p:spPr>
            <a:xfrm rot="-5400000">
              <a:off x="574557" y="405788"/>
              <a:ext cx="663600" cy="663600"/>
            </a:xfrm>
            <a:prstGeom prst="pie">
              <a:avLst>
                <a:gd name="adj1" fmla="val 10792838"/>
                <a:gd name="adj2" fmla="val 16200000"/>
              </a:avLst>
            </a:prstGeom>
            <a:solidFill>
              <a:schemeClr val="dk2">
                <a:alpha val="1254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130;p9"/>
            <p:cNvSpPr/>
            <p:nvPr/>
          </p:nvSpPr>
          <p:spPr>
            <a:xfrm rot="-5400000">
              <a:off x="348199" y="179450"/>
              <a:ext cx="1116300" cy="1116300"/>
            </a:xfrm>
            <a:prstGeom prst="pie">
              <a:avLst>
                <a:gd name="adj1" fmla="val 10792838"/>
                <a:gd name="adj2" fmla="val 16200000"/>
              </a:avLst>
            </a:prstGeom>
            <a:solidFill>
              <a:schemeClr val="dk2">
                <a:alpha val="1254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1" name="Google Shape;131;p9"/>
          <p:cNvSpPr txBox="1">
            <a:spLocks noGrp="1"/>
          </p:cNvSpPr>
          <p:nvPr>
            <p:ph type="title"/>
          </p:nvPr>
        </p:nvSpPr>
        <p:spPr>
          <a:xfrm>
            <a:off x="1303800" y="598575"/>
            <a:ext cx="3430500" cy="1990200"/>
          </a:xfrm>
          <a:prstGeom prst="rect">
            <a:avLst/>
          </a:prstGeom>
          <a:ln w="9525" cap="flat" cmpd="sng">
            <a:solidFill>
              <a:schemeClr val="lt1"/>
            </a:solidFill>
            <a:prstDash val="solid"/>
            <a:round/>
            <a:headEnd type="none" w="sm" len="sm"/>
            <a:tailEnd type="none" w="sm" len="sm"/>
          </a:ln>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32" name="Google Shape;132;p9"/>
          <p:cNvSpPr txBox="1">
            <a:spLocks noGrp="1"/>
          </p:cNvSpPr>
          <p:nvPr>
            <p:ph type="subTitle" idx="1"/>
          </p:nvPr>
        </p:nvSpPr>
        <p:spPr>
          <a:xfrm>
            <a:off x="1303800" y="2743203"/>
            <a:ext cx="3430500" cy="726000"/>
          </a:xfrm>
          <a:prstGeom prst="rect">
            <a:avLst/>
          </a:prstGeom>
          <a:ln w="9525" cap="flat" cmpd="sng">
            <a:solidFill>
              <a:schemeClr val="lt1"/>
            </a:solidFill>
            <a:prstDash val="solid"/>
            <a:round/>
            <a:headEnd type="none" w="sm" len="sm"/>
            <a:tailEnd type="none" w="sm" len="sm"/>
          </a:ln>
        </p:spPr>
        <p:txBody>
          <a:bodyPr spcFirstLastPara="1" wrap="square" lIns="91425" tIns="91425" rIns="91425" bIns="91425" anchor="t" anchorCtr="0">
            <a:normAutofit/>
          </a:bodyPr>
          <a:lstStyle>
            <a:lvl1pPr lvl="0">
              <a:lnSpc>
                <a:spcPct val="100000"/>
              </a:lnSpc>
              <a:spcBef>
                <a:spcPts val="0"/>
              </a:spcBef>
              <a:spcAft>
                <a:spcPts val="0"/>
              </a:spcAft>
              <a:buSzPts val="1600"/>
              <a:buNone/>
              <a:defRPr sz="1600"/>
            </a:lvl1pPr>
            <a:lvl2pPr lvl="1">
              <a:lnSpc>
                <a:spcPct val="100000"/>
              </a:lnSpc>
              <a:spcBef>
                <a:spcPts val="0"/>
              </a:spcBef>
              <a:spcAft>
                <a:spcPts val="0"/>
              </a:spcAft>
              <a:buSzPts val="1600"/>
              <a:buNone/>
              <a:defRPr sz="1600"/>
            </a:lvl2pPr>
            <a:lvl3pPr lvl="2">
              <a:lnSpc>
                <a:spcPct val="100000"/>
              </a:lnSpc>
              <a:spcBef>
                <a:spcPts val="0"/>
              </a:spcBef>
              <a:spcAft>
                <a:spcPts val="0"/>
              </a:spcAft>
              <a:buSzPts val="1600"/>
              <a:buNone/>
              <a:defRPr sz="1600"/>
            </a:lvl3pPr>
            <a:lvl4pPr lvl="3">
              <a:lnSpc>
                <a:spcPct val="100000"/>
              </a:lnSpc>
              <a:spcBef>
                <a:spcPts val="0"/>
              </a:spcBef>
              <a:spcAft>
                <a:spcPts val="0"/>
              </a:spcAft>
              <a:buSzPts val="1600"/>
              <a:buNone/>
              <a:defRPr sz="1600"/>
            </a:lvl4pPr>
            <a:lvl5pPr lvl="4">
              <a:lnSpc>
                <a:spcPct val="100000"/>
              </a:lnSpc>
              <a:spcBef>
                <a:spcPts val="0"/>
              </a:spcBef>
              <a:spcAft>
                <a:spcPts val="0"/>
              </a:spcAft>
              <a:buSzPts val="1600"/>
              <a:buNone/>
              <a:defRPr sz="1600"/>
            </a:lvl5pPr>
            <a:lvl6pPr lvl="5">
              <a:lnSpc>
                <a:spcPct val="100000"/>
              </a:lnSpc>
              <a:spcBef>
                <a:spcPts val="0"/>
              </a:spcBef>
              <a:spcAft>
                <a:spcPts val="0"/>
              </a:spcAft>
              <a:buSzPts val="1600"/>
              <a:buNone/>
              <a:defRPr sz="1600"/>
            </a:lvl6pPr>
            <a:lvl7pPr lvl="6">
              <a:lnSpc>
                <a:spcPct val="100000"/>
              </a:lnSpc>
              <a:spcBef>
                <a:spcPts val="0"/>
              </a:spcBef>
              <a:spcAft>
                <a:spcPts val="0"/>
              </a:spcAft>
              <a:buSzPts val="1600"/>
              <a:buNone/>
              <a:defRPr sz="1600"/>
            </a:lvl7pPr>
            <a:lvl8pPr lvl="7">
              <a:lnSpc>
                <a:spcPct val="100000"/>
              </a:lnSpc>
              <a:spcBef>
                <a:spcPts val="0"/>
              </a:spcBef>
              <a:spcAft>
                <a:spcPts val="0"/>
              </a:spcAft>
              <a:buSzPts val="1600"/>
              <a:buNone/>
              <a:defRPr sz="1600"/>
            </a:lvl8pPr>
            <a:lvl9pPr lvl="8">
              <a:lnSpc>
                <a:spcPct val="100000"/>
              </a:lnSpc>
              <a:spcBef>
                <a:spcPts val="0"/>
              </a:spcBef>
              <a:spcAft>
                <a:spcPts val="0"/>
              </a:spcAft>
              <a:buSzPts val="1600"/>
              <a:buNone/>
              <a:defRPr sz="1600"/>
            </a:lvl9pPr>
          </a:lstStyle>
          <a:p>
            <a:endParaRPr/>
          </a:p>
        </p:txBody>
      </p:sp>
      <p:sp>
        <p:nvSpPr>
          <p:cNvPr id="133" name="Google Shape;133;p9"/>
          <p:cNvSpPr txBox="1">
            <a:spLocks noGrp="1"/>
          </p:cNvSpPr>
          <p:nvPr>
            <p:ph type="body" idx="2"/>
          </p:nvPr>
        </p:nvSpPr>
        <p:spPr>
          <a:xfrm>
            <a:off x="4903700" y="661000"/>
            <a:ext cx="3430500" cy="3870600"/>
          </a:xfrm>
          <a:prstGeom prst="rect">
            <a:avLst/>
          </a:prstGeom>
          <a:ln w="9525" cap="flat" cmpd="sng">
            <a:solidFill>
              <a:schemeClr val="lt1"/>
            </a:solidFill>
            <a:prstDash val="solid"/>
            <a:round/>
            <a:headEnd type="none" w="sm" len="sm"/>
            <a:tailEnd type="none" w="sm" len="sm"/>
          </a:ln>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134" name="Google Shape;134;p9"/>
          <p:cNvSpPr txBox="1">
            <a:spLocks noGrp="1"/>
          </p:cNvSpPr>
          <p:nvPr>
            <p:ph type="sldNum" idx="12"/>
          </p:nvPr>
        </p:nvSpPr>
        <p:spPr>
          <a:xfrm>
            <a:off x="8451046" y="4736976"/>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135"/>
        <p:cNvGrpSpPr/>
        <p:nvPr/>
      </p:nvGrpSpPr>
      <p:grpSpPr>
        <a:xfrm>
          <a:off x="0" y="0"/>
          <a:ext cx="0" cy="0"/>
          <a:chOff x="0" y="0"/>
          <a:chExt cx="0" cy="0"/>
        </a:xfrm>
      </p:grpSpPr>
      <p:grpSp>
        <p:nvGrpSpPr>
          <p:cNvPr id="136" name="Google Shape;136;p10"/>
          <p:cNvGrpSpPr/>
          <p:nvPr/>
        </p:nvGrpSpPr>
        <p:grpSpPr>
          <a:xfrm>
            <a:off x="713373" y="3847119"/>
            <a:ext cx="825392" cy="825392"/>
            <a:chOff x="348199" y="179450"/>
            <a:chExt cx="1116300" cy="1116300"/>
          </a:xfrm>
        </p:grpSpPr>
        <p:sp>
          <p:nvSpPr>
            <p:cNvPr id="137" name="Google Shape;137;p10"/>
            <p:cNvSpPr/>
            <p:nvPr/>
          </p:nvSpPr>
          <p:spPr>
            <a:xfrm rot="-5400000">
              <a:off x="574557" y="405788"/>
              <a:ext cx="663600" cy="663600"/>
            </a:xfrm>
            <a:prstGeom prst="pie">
              <a:avLst>
                <a:gd name="adj1" fmla="val 10792838"/>
                <a:gd name="adj2" fmla="val 16200000"/>
              </a:avLst>
            </a:prstGeom>
            <a:solidFill>
              <a:schemeClr val="dk2">
                <a:alpha val="1254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138;p10"/>
            <p:cNvSpPr/>
            <p:nvPr/>
          </p:nvSpPr>
          <p:spPr>
            <a:xfrm rot="-5400000">
              <a:off x="348199" y="179450"/>
              <a:ext cx="1116300" cy="1116300"/>
            </a:xfrm>
            <a:prstGeom prst="pie">
              <a:avLst>
                <a:gd name="adj1" fmla="val 10792838"/>
                <a:gd name="adj2" fmla="val 16200000"/>
              </a:avLst>
            </a:prstGeom>
            <a:solidFill>
              <a:schemeClr val="dk2">
                <a:alpha val="12549"/>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9" name="Google Shape;139;p10"/>
          <p:cNvSpPr txBox="1">
            <a:spLocks noGrp="1"/>
          </p:cNvSpPr>
          <p:nvPr>
            <p:ph type="body" idx="1"/>
          </p:nvPr>
        </p:nvSpPr>
        <p:spPr>
          <a:xfrm>
            <a:off x="1303800" y="4138975"/>
            <a:ext cx="5843100" cy="534900"/>
          </a:xfrm>
          <a:prstGeom prst="rect">
            <a:avLst/>
          </a:prstGeom>
        </p:spPr>
        <p:txBody>
          <a:bodyPr spcFirstLastPara="1" wrap="square" lIns="91425" tIns="91425" rIns="91425" bIns="91425" anchor="t" anchorCtr="0">
            <a:normAutofit/>
          </a:bodyPr>
          <a:lstStyle>
            <a:lvl1pPr marL="457200" lvl="0" indent="-228600">
              <a:lnSpc>
                <a:spcPct val="100000"/>
              </a:lnSpc>
              <a:spcBef>
                <a:spcPts val="0"/>
              </a:spcBef>
              <a:spcAft>
                <a:spcPts val="0"/>
              </a:spcAft>
              <a:buSzPts val="1300"/>
              <a:buNone/>
              <a:defRPr/>
            </a:lvl1pPr>
          </a:lstStyle>
          <a:p>
            <a:endParaRPr/>
          </a:p>
        </p:txBody>
      </p:sp>
      <p:sp>
        <p:nvSpPr>
          <p:cNvPr id="140" name="Google Shape;140;p10"/>
          <p:cNvSpPr txBox="1">
            <a:spLocks noGrp="1"/>
          </p:cNvSpPr>
          <p:nvPr>
            <p:ph type="sldNum" idx="12"/>
          </p:nvPr>
        </p:nvSpPr>
        <p:spPr>
          <a:xfrm>
            <a:off x="8451046" y="4736976"/>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momentum">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2"/>
              </a:buClr>
              <a:buSzPts val="2800"/>
              <a:buFont typeface="Maven Pro"/>
              <a:buNone/>
              <a:defRPr sz="2800" b="1">
                <a:solidFill>
                  <a:schemeClr val="dk2"/>
                </a:solidFill>
                <a:latin typeface="Maven Pro"/>
                <a:ea typeface="Maven Pro"/>
                <a:cs typeface="Maven Pro"/>
                <a:sym typeface="Maven Pro"/>
              </a:defRPr>
            </a:lvl1pPr>
            <a:lvl2pPr lvl="1">
              <a:spcBef>
                <a:spcPts val="0"/>
              </a:spcBef>
              <a:spcAft>
                <a:spcPts val="0"/>
              </a:spcAft>
              <a:buClr>
                <a:schemeClr val="dk2"/>
              </a:buClr>
              <a:buSzPts val="2800"/>
              <a:buFont typeface="Maven Pro"/>
              <a:buNone/>
              <a:defRPr sz="2800" b="1">
                <a:solidFill>
                  <a:schemeClr val="dk2"/>
                </a:solidFill>
                <a:latin typeface="Maven Pro"/>
                <a:ea typeface="Maven Pro"/>
                <a:cs typeface="Maven Pro"/>
                <a:sym typeface="Maven Pro"/>
              </a:defRPr>
            </a:lvl2pPr>
            <a:lvl3pPr lvl="2">
              <a:spcBef>
                <a:spcPts val="0"/>
              </a:spcBef>
              <a:spcAft>
                <a:spcPts val="0"/>
              </a:spcAft>
              <a:buClr>
                <a:schemeClr val="dk2"/>
              </a:buClr>
              <a:buSzPts val="2800"/>
              <a:buFont typeface="Maven Pro"/>
              <a:buNone/>
              <a:defRPr sz="2800" b="1">
                <a:solidFill>
                  <a:schemeClr val="dk2"/>
                </a:solidFill>
                <a:latin typeface="Maven Pro"/>
                <a:ea typeface="Maven Pro"/>
                <a:cs typeface="Maven Pro"/>
                <a:sym typeface="Maven Pro"/>
              </a:defRPr>
            </a:lvl3pPr>
            <a:lvl4pPr lvl="3">
              <a:spcBef>
                <a:spcPts val="0"/>
              </a:spcBef>
              <a:spcAft>
                <a:spcPts val="0"/>
              </a:spcAft>
              <a:buClr>
                <a:schemeClr val="dk2"/>
              </a:buClr>
              <a:buSzPts val="2800"/>
              <a:buFont typeface="Maven Pro"/>
              <a:buNone/>
              <a:defRPr sz="2800" b="1">
                <a:solidFill>
                  <a:schemeClr val="dk2"/>
                </a:solidFill>
                <a:latin typeface="Maven Pro"/>
                <a:ea typeface="Maven Pro"/>
                <a:cs typeface="Maven Pro"/>
                <a:sym typeface="Maven Pro"/>
              </a:defRPr>
            </a:lvl4pPr>
            <a:lvl5pPr lvl="4">
              <a:spcBef>
                <a:spcPts val="0"/>
              </a:spcBef>
              <a:spcAft>
                <a:spcPts val="0"/>
              </a:spcAft>
              <a:buClr>
                <a:schemeClr val="dk2"/>
              </a:buClr>
              <a:buSzPts val="2800"/>
              <a:buFont typeface="Maven Pro"/>
              <a:buNone/>
              <a:defRPr sz="2800" b="1">
                <a:solidFill>
                  <a:schemeClr val="dk2"/>
                </a:solidFill>
                <a:latin typeface="Maven Pro"/>
                <a:ea typeface="Maven Pro"/>
                <a:cs typeface="Maven Pro"/>
                <a:sym typeface="Maven Pro"/>
              </a:defRPr>
            </a:lvl5pPr>
            <a:lvl6pPr lvl="5">
              <a:spcBef>
                <a:spcPts val="0"/>
              </a:spcBef>
              <a:spcAft>
                <a:spcPts val="0"/>
              </a:spcAft>
              <a:buClr>
                <a:schemeClr val="dk2"/>
              </a:buClr>
              <a:buSzPts val="2800"/>
              <a:buFont typeface="Maven Pro"/>
              <a:buNone/>
              <a:defRPr sz="2800" b="1">
                <a:solidFill>
                  <a:schemeClr val="dk2"/>
                </a:solidFill>
                <a:latin typeface="Maven Pro"/>
                <a:ea typeface="Maven Pro"/>
                <a:cs typeface="Maven Pro"/>
                <a:sym typeface="Maven Pro"/>
              </a:defRPr>
            </a:lvl6pPr>
            <a:lvl7pPr lvl="6">
              <a:spcBef>
                <a:spcPts val="0"/>
              </a:spcBef>
              <a:spcAft>
                <a:spcPts val="0"/>
              </a:spcAft>
              <a:buClr>
                <a:schemeClr val="dk2"/>
              </a:buClr>
              <a:buSzPts val="2800"/>
              <a:buFont typeface="Maven Pro"/>
              <a:buNone/>
              <a:defRPr sz="2800" b="1">
                <a:solidFill>
                  <a:schemeClr val="dk2"/>
                </a:solidFill>
                <a:latin typeface="Maven Pro"/>
                <a:ea typeface="Maven Pro"/>
                <a:cs typeface="Maven Pro"/>
                <a:sym typeface="Maven Pro"/>
              </a:defRPr>
            </a:lvl7pPr>
            <a:lvl8pPr lvl="7">
              <a:spcBef>
                <a:spcPts val="0"/>
              </a:spcBef>
              <a:spcAft>
                <a:spcPts val="0"/>
              </a:spcAft>
              <a:buClr>
                <a:schemeClr val="dk2"/>
              </a:buClr>
              <a:buSzPts val="2800"/>
              <a:buFont typeface="Maven Pro"/>
              <a:buNone/>
              <a:defRPr sz="2800" b="1">
                <a:solidFill>
                  <a:schemeClr val="dk2"/>
                </a:solidFill>
                <a:latin typeface="Maven Pro"/>
                <a:ea typeface="Maven Pro"/>
                <a:cs typeface="Maven Pro"/>
                <a:sym typeface="Maven Pro"/>
              </a:defRPr>
            </a:lvl8pPr>
            <a:lvl9pPr lvl="8">
              <a:spcBef>
                <a:spcPts val="0"/>
              </a:spcBef>
              <a:spcAft>
                <a:spcPts val="0"/>
              </a:spcAft>
              <a:buClr>
                <a:schemeClr val="dk2"/>
              </a:buClr>
              <a:buSzPts val="2800"/>
              <a:buFont typeface="Maven Pro"/>
              <a:buNone/>
              <a:defRPr sz="2800" b="1">
                <a:solidFill>
                  <a:schemeClr val="dk2"/>
                </a:solidFill>
                <a:latin typeface="Maven Pro"/>
                <a:ea typeface="Maven Pro"/>
                <a:cs typeface="Maven Pro"/>
                <a:sym typeface="Maven Pro"/>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11150">
              <a:lnSpc>
                <a:spcPct val="115000"/>
              </a:lnSpc>
              <a:spcBef>
                <a:spcPts val="0"/>
              </a:spcBef>
              <a:spcAft>
                <a:spcPts val="0"/>
              </a:spcAft>
              <a:buClr>
                <a:schemeClr val="dk2"/>
              </a:buClr>
              <a:buSzPts val="1300"/>
              <a:buFont typeface="Nunito"/>
              <a:buChar char="●"/>
              <a:defRPr sz="1300">
                <a:solidFill>
                  <a:schemeClr val="dk2"/>
                </a:solidFill>
                <a:latin typeface="Nunito"/>
                <a:ea typeface="Nunito"/>
                <a:cs typeface="Nunito"/>
                <a:sym typeface="Nunito"/>
              </a:defRPr>
            </a:lvl1pPr>
            <a:lvl2pPr marL="914400" lvl="1" indent="-298450">
              <a:lnSpc>
                <a:spcPct val="115000"/>
              </a:lnSpc>
              <a:spcBef>
                <a:spcPts val="0"/>
              </a:spcBef>
              <a:spcAft>
                <a:spcPts val="0"/>
              </a:spcAft>
              <a:buClr>
                <a:schemeClr val="dk2"/>
              </a:buClr>
              <a:buSzPts val="1100"/>
              <a:buFont typeface="Nunito"/>
              <a:buChar char="○"/>
              <a:defRPr sz="1100">
                <a:solidFill>
                  <a:schemeClr val="dk2"/>
                </a:solidFill>
                <a:latin typeface="Nunito"/>
                <a:ea typeface="Nunito"/>
                <a:cs typeface="Nunito"/>
                <a:sym typeface="Nunito"/>
              </a:defRPr>
            </a:lvl2pPr>
            <a:lvl3pPr marL="1371600" lvl="2" indent="-298450">
              <a:lnSpc>
                <a:spcPct val="115000"/>
              </a:lnSpc>
              <a:spcBef>
                <a:spcPts val="0"/>
              </a:spcBef>
              <a:spcAft>
                <a:spcPts val="0"/>
              </a:spcAft>
              <a:buClr>
                <a:schemeClr val="dk2"/>
              </a:buClr>
              <a:buSzPts val="1100"/>
              <a:buFont typeface="Nunito"/>
              <a:buChar char="■"/>
              <a:defRPr sz="1100">
                <a:solidFill>
                  <a:schemeClr val="dk2"/>
                </a:solidFill>
                <a:latin typeface="Nunito"/>
                <a:ea typeface="Nunito"/>
                <a:cs typeface="Nunito"/>
                <a:sym typeface="Nunito"/>
              </a:defRPr>
            </a:lvl3pPr>
            <a:lvl4pPr marL="1828800" lvl="3" indent="-298450">
              <a:lnSpc>
                <a:spcPct val="115000"/>
              </a:lnSpc>
              <a:spcBef>
                <a:spcPts val="0"/>
              </a:spcBef>
              <a:spcAft>
                <a:spcPts val="0"/>
              </a:spcAft>
              <a:buClr>
                <a:schemeClr val="dk2"/>
              </a:buClr>
              <a:buSzPts val="1100"/>
              <a:buFont typeface="Nunito"/>
              <a:buChar char="●"/>
              <a:defRPr sz="1100">
                <a:solidFill>
                  <a:schemeClr val="dk2"/>
                </a:solidFill>
                <a:latin typeface="Nunito"/>
                <a:ea typeface="Nunito"/>
                <a:cs typeface="Nunito"/>
                <a:sym typeface="Nunito"/>
              </a:defRPr>
            </a:lvl4pPr>
            <a:lvl5pPr marL="2286000" lvl="4" indent="-298450">
              <a:lnSpc>
                <a:spcPct val="115000"/>
              </a:lnSpc>
              <a:spcBef>
                <a:spcPts val="0"/>
              </a:spcBef>
              <a:spcAft>
                <a:spcPts val="0"/>
              </a:spcAft>
              <a:buClr>
                <a:schemeClr val="dk2"/>
              </a:buClr>
              <a:buSzPts val="1100"/>
              <a:buFont typeface="Nunito"/>
              <a:buChar char="○"/>
              <a:defRPr sz="1100">
                <a:solidFill>
                  <a:schemeClr val="dk2"/>
                </a:solidFill>
                <a:latin typeface="Nunito"/>
                <a:ea typeface="Nunito"/>
                <a:cs typeface="Nunito"/>
                <a:sym typeface="Nunito"/>
              </a:defRPr>
            </a:lvl5pPr>
            <a:lvl6pPr marL="2743200" lvl="5" indent="-298450">
              <a:lnSpc>
                <a:spcPct val="115000"/>
              </a:lnSpc>
              <a:spcBef>
                <a:spcPts val="0"/>
              </a:spcBef>
              <a:spcAft>
                <a:spcPts val="0"/>
              </a:spcAft>
              <a:buClr>
                <a:schemeClr val="dk2"/>
              </a:buClr>
              <a:buSzPts val="1100"/>
              <a:buFont typeface="Nunito"/>
              <a:buChar char="■"/>
              <a:defRPr sz="1100">
                <a:solidFill>
                  <a:schemeClr val="dk2"/>
                </a:solidFill>
                <a:latin typeface="Nunito"/>
                <a:ea typeface="Nunito"/>
                <a:cs typeface="Nunito"/>
                <a:sym typeface="Nunito"/>
              </a:defRPr>
            </a:lvl6pPr>
            <a:lvl7pPr marL="3200400" lvl="6" indent="-298450">
              <a:lnSpc>
                <a:spcPct val="115000"/>
              </a:lnSpc>
              <a:spcBef>
                <a:spcPts val="0"/>
              </a:spcBef>
              <a:spcAft>
                <a:spcPts val="0"/>
              </a:spcAft>
              <a:buClr>
                <a:schemeClr val="dk2"/>
              </a:buClr>
              <a:buSzPts val="1100"/>
              <a:buFont typeface="Nunito"/>
              <a:buChar char="●"/>
              <a:defRPr sz="1100">
                <a:solidFill>
                  <a:schemeClr val="dk2"/>
                </a:solidFill>
                <a:latin typeface="Nunito"/>
                <a:ea typeface="Nunito"/>
                <a:cs typeface="Nunito"/>
                <a:sym typeface="Nunito"/>
              </a:defRPr>
            </a:lvl7pPr>
            <a:lvl8pPr marL="3657600" lvl="7" indent="-298450">
              <a:lnSpc>
                <a:spcPct val="115000"/>
              </a:lnSpc>
              <a:spcBef>
                <a:spcPts val="0"/>
              </a:spcBef>
              <a:spcAft>
                <a:spcPts val="0"/>
              </a:spcAft>
              <a:buClr>
                <a:schemeClr val="dk2"/>
              </a:buClr>
              <a:buSzPts val="1100"/>
              <a:buFont typeface="Nunito"/>
              <a:buChar char="○"/>
              <a:defRPr sz="1100">
                <a:solidFill>
                  <a:schemeClr val="dk2"/>
                </a:solidFill>
                <a:latin typeface="Nunito"/>
                <a:ea typeface="Nunito"/>
                <a:cs typeface="Nunito"/>
                <a:sym typeface="Nunito"/>
              </a:defRPr>
            </a:lvl8pPr>
            <a:lvl9pPr marL="4114800" lvl="8" indent="-298450">
              <a:lnSpc>
                <a:spcPct val="115000"/>
              </a:lnSpc>
              <a:spcBef>
                <a:spcPts val="0"/>
              </a:spcBef>
              <a:spcAft>
                <a:spcPts val="0"/>
              </a:spcAft>
              <a:buClr>
                <a:schemeClr val="dk2"/>
              </a:buClr>
              <a:buSzPts val="1100"/>
              <a:buFont typeface="Nunito"/>
              <a:buChar char="■"/>
              <a:defRPr sz="1100">
                <a:solidFill>
                  <a:schemeClr val="dk2"/>
                </a:solidFill>
                <a:latin typeface="Nunito"/>
                <a:ea typeface="Nunito"/>
                <a:cs typeface="Nunito"/>
                <a:sym typeface="Nunito"/>
              </a:defRPr>
            </a:lvl9pPr>
          </a:lstStyle>
          <a:p>
            <a:endParaRPr/>
          </a:p>
        </p:txBody>
      </p:sp>
      <p:sp>
        <p:nvSpPr>
          <p:cNvPr id="8" name="Google Shape;8;p1"/>
          <p:cNvSpPr txBox="1">
            <a:spLocks noGrp="1"/>
          </p:cNvSpPr>
          <p:nvPr>
            <p:ph type="sldNum" idx="12"/>
          </p:nvPr>
        </p:nvSpPr>
        <p:spPr>
          <a:xfrm>
            <a:off x="8451046" y="4736976"/>
            <a:ext cx="548700" cy="393600"/>
          </a:xfrm>
          <a:prstGeom prst="rect">
            <a:avLst/>
          </a:prstGeom>
          <a:noFill/>
          <a:ln>
            <a:noFill/>
          </a:ln>
        </p:spPr>
        <p:txBody>
          <a:bodyPr spcFirstLastPara="1" wrap="square" lIns="91425" tIns="91425" rIns="91425" bIns="91425" anchor="ctr" anchorCtr="0">
            <a:normAutofit/>
          </a:bodyPr>
          <a:lstStyle>
            <a:lvl1pPr lvl="0" algn="r">
              <a:buNone/>
              <a:defRPr sz="900">
                <a:solidFill>
                  <a:schemeClr val="dk2"/>
                </a:solidFill>
                <a:latin typeface="Nunito"/>
                <a:ea typeface="Nunito"/>
                <a:cs typeface="Nunito"/>
                <a:sym typeface="Nunito"/>
              </a:defRPr>
            </a:lvl1pPr>
            <a:lvl2pPr lvl="1" algn="r">
              <a:buNone/>
              <a:defRPr sz="900">
                <a:solidFill>
                  <a:schemeClr val="dk2"/>
                </a:solidFill>
                <a:latin typeface="Nunito"/>
                <a:ea typeface="Nunito"/>
                <a:cs typeface="Nunito"/>
                <a:sym typeface="Nunito"/>
              </a:defRPr>
            </a:lvl2pPr>
            <a:lvl3pPr lvl="2" algn="r">
              <a:buNone/>
              <a:defRPr sz="900">
                <a:solidFill>
                  <a:schemeClr val="dk2"/>
                </a:solidFill>
                <a:latin typeface="Nunito"/>
                <a:ea typeface="Nunito"/>
                <a:cs typeface="Nunito"/>
                <a:sym typeface="Nunito"/>
              </a:defRPr>
            </a:lvl3pPr>
            <a:lvl4pPr lvl="3" algn="r">
              <a:buNone/>
              <a:defRPr sz="900">
                <a:solidFill>
                  <a:schemeClr val="dk2"/>
                </a:solidFill>
                <a:latin typeface="Nunito"/>
                <a:ea typeface="Nunito"/>
                <a:cs typeface="Nunito"/>
                <a:sym typeface="Nunito"/>
              </a:defRPr>
            </a:lvl4pPr>
            <a:lvl5pPr lvl="4" algn="r">
              <a:buNone/>
              <a:defRPr sz="900">
                <a:solidFill>
                  <a:schemeClr val="dk2"/>
                </a:solidFill>
                <a:latin typeface="Nunito"/>
                <a:ea typeface="Nunito"/>
                <a:cs typeface="Nunito"/>
                <a:sym typeface="Nunito"/>
              </a:defRPr>
            </a:lvl5pPr>
            <a:lvl6pPr lvl="5" algn="r">
              <a:buNone/>
              <a:defRPr sz="900">
                <a:solidFill>
                  <a:schemeClr val="dk2"/>
                </a:solidFill>
                <a:latin typeface="Nunito"/>
                <a:ea typeface="Nunito"/>
                <a:cs typeface="Nunito"/>
                <a:sym typeface="Nunito"/>
              </a:defRPr>
            </a:lvl6pPr>
            <a:lvl7pPr lvl="6" algn="r">
              <a:buNone/>
              <a:defRPr sz="900">
                <a:solidFill>
                  <a:schemeClr val="dk2"/>
                </a:solidFill>
                <a:latin typeface="Nunito"/>
                <a:ea typeface="Nunito"/>
                <a:cs typeface="Nunito"/>
                <a:sym typeface="Nunito"/>
              </a:defRPr>
            </a:lvl7pPr>
            <a:lvl8pPr lvl="7" algn="r">
              <a:buNone/>
              <a:defRPr sz="900">
                <a:solidFill>
                  <a:schemeClr val="dk2"/>
                </a:solidFill>
                <a:latin typeface="Nunito"/>
                <a:ea typeface="Nunito"/>
                <a:cs typeface="Nunito"/>
                <a:sym typeface="Nunito"/>
              </a:defRPr>
            </a:lvl8pPr>
            <a:lvl9pPr lvl="8" algn="r">
              <a:buNone/>
              <a:defRPr sz="900">
                <a:solidFill>
                  <a:schemeClr val="dk2"/>
                </a:solidFill>
                <a:latin typeface="Nunito"/>
                <a:ea typeface="Nunito"/>
                <a:cs typeface="Nunito"/>
                <a:sym typeface="Nunito"/>
              </a:defRPr>
            </a:lvl9pPr>
          </a:lstStyle>
          <a:p>
            <a:pPr marL="0" lvl="0" indent="0" algn="r" rtl="0">
              <a:spcBef>
                <a:spcPts val="0"/>
              </a:spcBef>
              <a:spcAft>
                <a:spcPts val="0"/>
              </a:spcAft>
              <a:buNone/>
            </a:pPr>
            <a:fld id="{00000000-1234-1234-1234-123412341234}" type="slidenum">
              <a:rPr lang="ru"/>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arget="../media/image1.jpeg" Type="http://schemas.openxmlformats.org/officeDocument/2006/relationships/image"/><Relationship Id="rId2" Target="../notesSlides/notesSlide1.xml" Type="http://schemas.openxmlformats.org/officeDocument/2006/relationships/notesSlide"/><Relationship Id="rId1" Target="../slideLayouts/slideLayout1.xml" Type="http://schemas.openxmlformats.org/officeDocument/2006/relationships/slideLayout"/></Relationships>
</file>

<file path=ppt/slides/_rels/slide2.xml.rels><?xml version="1.0" encoding="UTF-8" standalone="yes" ?><Relationships xmlns="http://schemas.openxmlformats.org/package/2006/relationships"><Relationship Id="rId3" Target="../media/image2.jpeg" Type="http://schemas.openxmlformats.org/officeDocument/2006/relationships/image"/><Relationship Id="rId2" Target="../notesSlides/notesSlide2.xml" Type="http://schemas.openxmlformats.org/officeDocument/2006/relationships/notesSlide"/><Relationship Id="rId1" Target="../slideLayouts/slideLayout3.xml" Type="http://schemas.openxmlformats.org/officeDocument/2006/relationships/slideLayout"/><Relationship Id="rId6" Target="../media/image5.jpeg" Type="http://schemas.openxmlformats.org/officeDocument/2006/relationships/image"/><Relationship Id="rId5" Target="../media/image4.jpeg" Type="http://schemas.openxmlformats.org/officeDocument/2006/relationships/image"/><Relationship Id="rId4" Target="../media/image3.jpeg" Type="http://schemas.openxmlformats.org/officeDocument/2006/relationships/image"/></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5.xml"/><Relationship Id="rId5" Type="http://schemas.openxmlformats.org/officeDocument/2006/relationships/image" Target="../media/image9.png"/><Relationship Id="rId4" Type="http://schemas.openxmlformats.org/officeDocument/2006/relationships/image" Target="../media/image8.png"/></Relationships>
</file>

<file path=ppt/slides/_rels/slide4.xml.rels><?xml version="1.0" encoding="UTF-8" standalone="yes" ?><Relationships xmlns="http://schemas.openxmlformats.org/package/2006/relationships"><Relationship Id="rId3" Target="../media/image11.JPG" Type="http://schemas.openxmlformats.org/officeDocument/2006/relationships/image"/><Relationship Id="rId2" Target="../media/image10.jpeg" Type="http://schemas.openxmlformats.org/officeDocument/2006/relationships/image"/><Relationship Id="rId1" Target="../slideLayouts/slideLayout5.xml" Type="http://schemas.openxmlformats.org/officeDocument/2006/relationships/slideLayout"/><Relationship Id="rId5" Target="../media/image13.jpeg" Type="http://schemas.openxmlformats.org/officeDocument/2006/relationships/image"/><Relationship Id="rId4" Target="../media/image12.jpeg" Type="http://schemas.openxmlformats.org/officeDocument/2006/relationships/image"/></Relationships>
</file>

<file path=ppt/slides/_rels/slide5.xml.rels><?xml version="1.0" encoding="UTF-8" standalone="yes" ?><Relationships xmlns="http://schemas.openxmlformats.org/package/2006/relationships"><Relationship Id="rId3" Target="../media/image14.jpeg" Type="http://schemas.openxmlformats.org/officeDocument/2006/relationships/image"/><Relationship Id="rId2" Target="../notesSlides/notesSlide3.xml" Type="http://schemas.openxmlformats.org/officeDocument/2006/relationships/notesSlide"/><Relationship Id="rId1" Target="../slideLayouts/slideLayout5.xml" Type="http://schemas.openxmlformats.org/officeDocument/2006/relationships/slideLayout"/><Relationship Id="rId5" Target="../media/image16.jpeg" Type="http://schemas.openxmlformats.org/officeDocument/2006/relationships/image"/><Relationship Id="rId4" Target="../media/image15.jpeg" Type="http://schemas.openxmlformats.org/officeDocument/2006/relationships/image"/></Relationships>
</file>

<file path=ppt/slides/_rels/slide6.xml.rels><?xml version="1.0" encoding="UTF-8" standalone="yes" ?><Relationships xmlns="http://schemas.openxmlformats.org/package/2006/relationships"><Relationship Id="rId3" Target="../media/image17.jpg" Type="http://schemas.openxmlformats.org/officeDocument/2006/relationships/image"/><Relationship Id="rId7" Target="../media/image21.jpeg" Type="http://schemas.openxmlformats.org/officeDocument/2006/relationships/image"/><Relationship Id="rId2" Target="../notesSlides/notesSlide4.xml" Type="http://schemas.openxmlformats.org/officeDocument/2006/relationships/notesSlide"/><Relationship Id="rId1" Target="../slideLayouts/slideLayout5.xml" Type="http://schemas.openxmlformats.org/officeDocument/2006/relationships/slideLayout"/><Relationship Id="rId6" Target="../media/image20.jpeg" Type="http://schemas.openxmlformats.org/officeDocument/2006/relationships/image"/><Relationship Id="rId5" Target="../media/image19.jpeg" Type="http://schemas.openxmlformats.org/officeDocument/2006/relationships/image"/><Relationship Id="rId4" Target="../media/image18.jpeg" Type="http://schemas.openxmlformats.org/officeDocument/2006/relationships/image"/></Relationships>
</file>

<file path=ppt/slides/_rels/slide7.xml.rels><?xml version="1.0" encoding="UTF-8" standalone="yes" ?><Relationships xmlns="http://schemas.openxmlformats.org/package/2006/relationships"><Relationship Id="rId3" Target="../media/image22.jpeg" Type="http://schemas.openxmlformats.org/officeDocument/2006/relationships/image"/><Relationship Id="rId2" Target="../notesSlides/notesSlide5.xml" Type="http://schemas.openxmlformats.org/officeDocument/2006/relationships/notesSlide"/><Relationship Id="rId1" Target="../slideLayouts/slideLayout5.xml" Type="http://schemas.openxmlformats.org/officeDocument/2006/relationships/slideLayout"/><Relationship Id="rId6" Target="../media/image25.jpeg" Type="http://schemas.openxmlformats.org/officeDocument/2006/relationships/image"/><Relationship Id="rId5" Target="../media/image24.jpeg" Type="http://schemas.openxmlformats.org/officeDocument/2006/relationships/image"/><Relationship Id="rId4" Target="../media/image23.jpeg" Type="http://schemas.openxmlformats.org/officeDocument/2006/relationships/image"/></Relationships>
</file>

<file path=ppt/slides/_rels/slide8.xml.rels><?xml version="1.0" encoding="UTF-8" standalone="yes" ?><Relationships xmlns="http://schemas.openxmlformats.org/package/2006/relationships"><Relationship Id="rId3" Target="../media/image26.jpeg" Type="http://schemas.openxmlformats.org/officeDocument/2006/relationships/image"/><Relationship Id="rId2" Target="../notesSlides/notesSlide6.xml" Type="http://schemas.openxmlformats.org/officeDocument/2006/relationships/notesSlide"/><Relationship Id="rId1" Target="../slideLayouts/slideLayout5.xml" Type="http://schemas.openxmlformats.org/officeDocument/2006/relationships/slideLayout"/><Relationship Id="rId5" Target="../media/image28.jpeg" Type="http://schemas.openxmlformats.org/officeDocument/2006/relationships/image"/><Relationship Id="rId4" Target="../media/image27.jpe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76"/>
        <p:cNvGrpSpPr/>
        <p:nvPr/>
      </p:nvGrpSpPr>
      <p:grpSpPr>
        <a:xfrm>
          <a:off x="0" y="0"/>
          <a:ext cx="0" cy="0"/>
          <a:chOff x="0" y="0"/>
          <a:chExt cx="0" cy="0"/>
        </a:xfrm>
      </p:grpSpPr>
      <p:sp>
        <p:nvSpPr>
          <p:cNvPr id="277" name="Google Shape;277;p13"/>
          <p:cNvSpPr txBox="1">
            <a:spLocks noGrp="1"/>
          </p:cNvSpPr>
          <p:nvPr>
            <p:ph type="ctrTitle"/>
          </p:nvPr>
        </p:nvSpPr>
        <p:spPr>
          <a:xfrm>
            <a:off x="1308775" y="1230250"/>
            <a:ext cx="6687900" cy="12066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SzPts val="990"/>
              <a:buNone/>
            </a:pPr>
            <a:r>
              <a:rPr lang="ru" sz="2800"/>
              <a:t>Учреждение здравоохранения </a:t>
            </a:r>
            <a:endParaRPr sz="2800"/>
          </a:p>
          <a:p>
            <a:pPr marL="0" lvl="0" indent="0" algn="l" rtl="0">
              <a:spcBef>
                <a:spcPts val="0"/>
              </a:spcBef>
              <a:spcAft>
                <a:spcPts val="0"/>
              </a:spcAft>
              <a:buSzPts val="990"/>
              <a:buNone/>
            </a:pPr>
            <a:r>
              <a:rPr lang="ru" sz="2800"/>
              <a:t>“15-я городская поликлиника”</a:t>
            </a:r>
            <a:endParaRPr sz="2800"/>
          </a:p>
        </p:txBody>
      </p:sp>
      <p:pic>
        <p:nvPicPr>
          <p:cNvPr id="3" name="Рисунок 2"/>
          <p:cNvPicPr>
            <a:picLocks noChangeAspect="1"/>
          </p:cNvPicPr>
          <p:nvPr/>
        </p:nvPicPr>
        <p:blipFill>
          <a:blip r:embed="rId3"/>
          <a:stretch>
            <a:fillRect/>
          </a:stretch>
        </p:blipFill>
        <p:spPr>
          <a:xfrm>
            <a:off x="3838677" y="2322955"/>
            <a:ext cx="5212532" cy="2767824"/>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90"/>
        <p:cNvGrpSpPr/>
        <p:nvPr/>
      </p:nvGrpSpPr>
      <p:grpSpPr>
        <a:xfrm>
          <a:off x="0" y="0"/>
          <a:ext cx="0" cy="0"/>
          <a:chOff x="0" y="0"/>
          <a:chExt cx="0" cy="0"/>
        </a:xfrm>
      </p:grpSpPr>
      <p:sp>
        <p:nvSpPr>
          <p:cNvPr id="3" name="TextBox 2">
            <a:extLst>
              <a:ext uri="{FF2B5EF4-FFF2-40B4-BE49-F238E27FC236}">
                <a16:creationId xmlns:a16="http://schemas.microsoft.com/office/drawing/2014/main" id="{9D8E0B1F-265D-D1E3-9CDA-A241FD333A39}"/>
              </a:ext>
            </a:extLst>
          </p:cNvPr>
          <p:cNvSpPr txBox="1"/>
          <p:nvPr/>
        </p:nvSpPr>
        <p:spPr>
          <a:xfrm>
            <a:off x="104077" y="51208"/>
            <a:ext cx="8831357" cy="2277547"/>
          </a:xfrm>
          <a:prstGeom prst="rect">
            <a:avLst/>
          </a:prstGeom>
          <a:noFill/>
        </p:spPr>
        <p:txBody>
          <a:bodyPr wrap="square">
            <a:spAutoFit/>
          </a:bodyPr>
          <a:lstStyle/>
          <a:p>
            <a:pPr algn="just"/>
            <a:r>
              <a:rPr lang="ru-RU" dirty="0">
                <a:solidFill>
                  <a:schemeClr val="accent1"/>
                </a:solidFill>
                <a:highlight>
                  <a:srgbClr val="FFFFFF"/>
                </a:highlight>
                <a:latin typeface="Times New Roman" panose="02020603050405020304" pitchFamily="18" charset="0"/>
                <a:ea typeface="Maven Pro"/>
                <a:cs typeface="Times New Roman" panose="02020603050405020304" pitchFamily="18" charset="0"/>
                <a:sym typeface="Maven Pro"/>
              </a:rPr>
              <a:t>Учреждение здравоохранения "15-я городская поликлиника" основано в 1962 году, как составная часть 4-ой городской клинической больницы и носила название: «15-я городская поликлиника Управления здравоохранения Исполкома Минского городского Совета народных депутатов</a:t>
            </a:r>
            <a:r>
              <a:rPr lang="ru-RU" dirty="0" smtClean="0">
                <a:solidFill>
                  <a:schemeClr val="accent1"/>
                </a:solidFill>
                <a:highlight>
                  <a:srgbClr val="FFFFFF"/>
                </a:highlight>
                <a:latin typeface="Times New Roman" panose="02020603050405020304" pitchFamily="18" charset="0"/>
                <a:ea typeface="Maven Pro"/>
                <a:cs typeface="Times New Roman" panose="02020603050405020304" pitchFamily="18" charset="0"/>
                <a:sym typeface="Maven Pro"/>
              </a:rPr>
              <a:t>». Основное здание поликлиники располагалось по адресу: ул. Р. Люксембург,112. </a:t>
            </a:r>
            <a:r>
              <a:rPr lang="ru" dirty="0" smtClean="0">
                <a:solidFill>
                  <a:schemeClr val="accent1"/>
                </a:solidFill>
                <a:highlight>
                  <a:srgbClr val="FFFFFF"/>
                </a:highlight>
                <a:latin typeface="Times New Roman" panose="02020603050405020304" pitchFamily="18" charset="0"/>
                <a:ea typeface="Maven Pro"/>
                <a:cs typeface="Times New Roman" panose="02020603050405020304" pitchFamily="18" charset="0"/>
                <a:sym typeface="Maven Pro"/>
              </a:rPr>
              <a:t>С целью </a:t>
            </a:r>
            <a:r>
              <a:rPr lang="ru" dirty="0">
                <a:solidFill>
                  <a:schemeClr val="accent1"/>
                </a:solidFill>
                <a:highlight>
                  <a:srgbClr val="FFFFFF"/>
                </a:highlight>
                <a:latin typeface="Times New Roman" panose="02020603050405020304" pitchFamily="18" charset="0"/>
                <a:ea typeface="Maven Pro"/>
                <a:cs typeface="Times New Roman" panose="02020603050405020304" pitchFamily="18" charset="0"/>
                <a:sym typeface="Maven Pro"/>
              </a:rPr>
              <a:t>усиления экономической </a:t>
            </a:r>
            <a:r>
              <a:rPr lang="ru" dirty="0" smtClean="0">
                <a:solidFill>
                  <a:schemeClr val="accent1"/>
                </a:solidFill>
                <a:highlight>
                  <a:srgbClr val="FFFFFF"/>
                </a:highlight>
                <a:latin typeface="Times New Roman" panose="02020603050405020304" pitchFamily="18" charset="0"/>
                <a:ea typeface="Maven Pro"/>
                <a:cs typeface="Times New Roman" panose="02020603050405020304" pitchFamily="18" charset="0"/>
                <a:sym typeface="Maven Pro"/>
              </a:rPr>
              <a:t>ответственности</a:t>
            </a:r>
            <a:r>
              <a:rPr lang="ru-RU" dirty="0">
                <a:solidFill>
                  <a:schemeClr val="accent1"/>
                </a:solidFill>
                <a:highlight>
                  <a:srgbClr val="FFFFFF"/>
                </a:highlight>
                <a:latin typeface="Times New Roman" panose="02020603050405020304" pitchFamily="18" charset="0"/>
                <a:ea typeface="Maven Pro"/>
                <a:cs typeface="Times New Roman" panose="02020603050405020304" pitchFamily="18" charset="0"/>
                <a:sym typeface="Maven Pro"/>
              </a:rPr>
              <a:t>и заинтересованности работников в улучшении состояния здоровья населения, повышения качества профилактической, оздоровительной работы среди населения, а так же полной самостоятельности </a:t>
            </a:r>
            <a:r>
              <a:rPr lang="ru-RU" dirty="0" smtClean="0">
                <a:solidFill>
                  <a:schemeClr val="accent1"/>
                </a:solidFill>
                <a:highlight>
                  <a:srgbClr val="FFFFFF"/>
                </a:highlight>
                <a:latin typeface="Times New Roman" panose="02020603050405020304" pitchFamily="18" charset="0"/>
                <a:ea typeface="Maven Pro"/>
                <a:cs typeface="Times New Roman" panose="02020603050405020304" pitchFamily="18" charset="0"/>
                <a:sym typeface="Maven Pro"/>
              </a:rPr>
              <a:t>учреждения, </a:t>
            </a:r>
            <a:r>
              <a:rPr lang="ru-RU" dirty="0">
                <a:solidFill>
                  <a:schemeClr val="accent1"/>
                </a:solidFill>
                <a:highlight>
                  <a:srgbClr val="FFFFFF"/>
                </a:highlight>
                <a:latin typeface="Times New Roman" panose="02020603050405020304" pitchFamily="18" charset="0"/>
                <a:ea typeface="Maven Pro"/>
                <a:cs typeface="Times New Roman" panose="02020603050405020304" pitchFamily="18" charset="0"/>
                <a:sym typeface="Maven Pro"/>
              </a:rPr>
              <a:t>15-я городская поликлиника была выделена из состава </a:t>
            </a:r>
            <a:r>
              <a:rPr lang="ru-RU" dirty="0">
                <a:solidFill>
                  <a:schemeClr val="accent1"/>
                </a:solidFill>
                <a:highlight>
                  <a:srgbClr val="FFFFFF"/>
                </a:highlight>
                <a:latin typeface="Times New Roman" panose="02020603050405020304" pitchFamily="18" charset="0"/>
                <a:ea typeface="Times New Roman"/>
                <a:cs typeface="Times New Roman" panose="02020603050405020304" pitchFamily="18" charset="0"/>
                <a:sym typeface="Times New Roman"/>
              </a:rPr>
              <a:t>4</a:t>
            </a:r>
            <a:r>
              <a:rPr lang="ru-RU" dirty="0">
                <a:solidFill>
                  <a:schemeClr val="accent1"/>
                </a:solidFill>
                <a:highlight>
                  <a:srgbClr val="FFFFFF"/>
                </a:highlight>
                <a:latin typeface="Times New Roman" panose="02020603050405020304" pitchFamily="18" charset="0"/>
                <a:ea typeface="Maven Pro"/>
                <a:cs typeface="Times New Roman" panose="02020603050405020304" pitchFamily="18" charset="0"/>
                <a:sym typeface="Maven Pro"/>
              </a:rPr>
              <a:t>-ой городской клинической больницы с </a:t>
            </a:r>
            <a:r>
              <a:rPr lang="ru-RU" dirty="0">
                <a:solidFill>
                  <a:schemeClr val="accent1"/>
                </a:solidFill>
                <a:highlight>
                  <a:srgbClr val="FFFFFF"/>
                </a:highlight>
                <a:latin typeface="Times New Roman" panose="02020603050405020304" pitchFamily="18" charset="0"/>
                <a:ea typeface="Times New Roman"/>
                <a:cs typeface="Times New Roman" panose="02020603050405020304" pitchFamily="18" charset="0"/>
                <a:sym typeface="Times New Roman"/>
              </a:rPr>
              <a:t>01.01.1990</a:t>
            </a:r>
            <a:r>
              <a:rPr lang="ru-RU" dirty="0">
                <a:solidFill>
                  <a:schemeClr val="accent1"/>
                </a:solidFill>
                <a:highlight>
                  <a:srgbClr val="FFFFFF"/>
                </a:highlight>
                <a:latin typeface="Times New Roman" panose="02020603050405020304" pitchFamily="18" charset="0"/>
                <a:ea typeface="Maven Pro"/>
                <a:cs typeface="Times New Roman" panose="02020603050405020304" pitchFamily="18" charset="0"/>
                <a:sym typeface="Maven Pro"/>
              </a:rPr>
              <a:t> года. В связи с приростом обслуживаемого населения 20.06.2019 начато строительство нового здания поликлиники, общей площадью 10760 кв. метров. </a:t>
            </a:r>
            <a:endParaRPr lang="ru-RU" dirty="0">
              <a:solidFill>
                <a:schemeClr val="accent1"/>
              </a:solidFill>
              <a:latin typeface="Times New Roman" panose="02020603050405020304" pitchFamily="18" charset="0"/>
              <a:ea typeface="Maven Pro"/>
              <a:cs typeface="Times New Roman" panose="02020603050405020304" pitchFamily="18" charset="0"/>
              <a:sym typeface="Maven Pro"/>
            </a:endParaRPr>
          </a:p>
          <a:p>
            <a:pPr algn="just"/>
            <a:endParaRPr lang="ru-BY" sz="1600" dirty="0">
              <a:solidFill>
                <a:srgbClr val="0F859D"/>
              </a:solidFill>
              <a:latin typeface="Times New Roman" panose="02020603050405020304" pitchFamily="18" charset="0"/>
              <a:cs typeface="Times New Roman" panose="02020603050405020304" pitchFamily="18" charset="0"/>
            </a:endParaRPr>
          </a:p>
        </p:txBody>
      </p:sp>
      <p:pic>
        <p:nvPicPr>
          <p:cNvPr id="2" name="Рисунок 1"/>
          <p:cNvPicPr>
            <a:picLocks noChangeAspect="1"/>
          </p:cNvPicPr>
          <p:nvPr/>
        </p:nvPicPr>
        <p:blipFill>
          <a:blip r:embed="rId3"/>
          <a:stretch>
            <a:fillRect/>
          </a:stretch>
        </p:blipFill>
        <p:spPr>
          <a:xfrm>
            <a:off x="63507" y="2278110"/>
            <a:ext cx="2667376" cy="2119574"/>
          </a:xfrm>
          <a:prstGeom prst="rect">
            <a:avLst/>
          </a:prstGeom>
        </p:spPr>
      </p:pic>
      <p:pic>
        <p:nvPicPr>
          <p:cNvPr id="7" name="Рисунок 6"/>
          <p:cNvPicPr>
            <a:picLocks noChangeAspect="1"/>
          </p:cNvPicPr>
          <p:nvPr/>
        </p:nvPicPr>
        <p:blipFill>
          <a:blip r:embed="rId4"/>
          <a:stretch>
            <a:fillRect/>
          </a:stretch>
        </p:blipFill>
        <p:spPr>
          <a:xfrm>
            <a:off x="7134128" y="2886536"/>
            <a:ext cx="1938696" cy="2085013"/>
          </a:xfrm>
          <a:prstGeom prst="rect">
            <a:avLst/>
          </a:prstGeom>
        </p:spPr>
      </p:pic>
      <p:pic>
        <p:nvPicPr>
          <p:cNvPr id="8" name="Рисунок 7"/>
          <p:cNvPicPr>
            <a:picLocks noChangeAspect="1"/>
          </p:cNvPicPr>
          <p:nvPr/>
        </p:nvPicPr>
        <p:blipFill>
          <a:blip r:embed="rId5"/>
          <a:stretch>
            <a:fillRect/>
          </a:stretch>
        </p:blipFill>
        <p:spPr>
          <a:xfrm>
            <a:off x="4943479" y="2215048"/>
            <a:ext cx="2170364" cy="2119574"/>
          </a:xfrm>
          <a:prstGeom prst="rect">
            <a:avLst/>
          </a:prstGeom>
        </p:spPr>
      </p:pic>
      <p:pic>
        <p:nvPicPr>
          <p:cNvPr id="9" name="Рисунок 8"/>
          <p:cNvPicPr>
            <a:picLocks noChangeAspect="1"/>
          </p:cNvPicPr>
          <p:nvPr/>
        </p:nvPicPr>
        <p:blipFill>
          <a:blip r:embed="rId6"/>
          <a:stretch>
            <a:fillRect/>
          </a:stretch>
        </p:blipFill>
        <p:spPr>
          <a:xfrm>
            <a:off x="2730883" y="2851975"/>
            <a:ext cx="2274005" cy="2119574"/>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71156" y="598574"/>
            <a:ext cx="7363144" cy="2806777"/>
          </a:xfrm>
        </p:spPr>
        <p:txBody>
          <a:bodyPr>
            <a:noAutofit/>
          </a:bodyPr>
          <a:lstStyle/>
          <a:p>
            <a:pPr algn="just"/>
            <a:r>
              <a:rPr lang="ru-RU" sz="1400" b="0" dirty="0">
                <a:solidFill>
                  <a:schemeClr val="accent1"/>
                </a:solidFill>
                <a:latin typeface="Times New Roman" panose="02020603050405020304" pitchFamily="18" charset="0"/>
                <a:cs typeface="Times New Roman" panose="02020603050405020304" pitchFamily="18" charset="0"/>
              </a:rPr>
              <a:t>4.11.2022г. </a:t>
            </a:r>
            <a:r>
              <a:rPr lang="ru-RU" sz="1400" b="0" dirty="0" smtClean="0">
                <a:solidFill>
                  <a:schemeClr val="accent1"/>
                </a:solidFill>
                <a:latin typeface="Times New Roman" panose="02020603050405020304" pitchFamily="18" charset="0"/>
                <a:cs typeface="Times New Roman" panose="02020603050405020304" pitchFamily="18" charset="0"/>
              </a:rPr>
              <a:t>состоялось </a:t>
            </a:r>
            <a:r>
              <a:rPr lang="ru-RU" sz="1400" b="0" dirty="0">
                <a:solidFill>
                  <a:schemeClr val="accent1"/>
                </a:solidFill>
                <a:latin typeface="Times New Roman" panose="02020603050405020304" pitchFamily="18" charset="0"/>
                <a:cs typeface="Times New Roman" panose="02020603050405020304" pitchFamily="18" charset="0"/>
              </a:rPr>
              <a:t>открытие нового здания поликлиники по адресу: г. Минск, ул. Хмелевского, 39. В торжественном мероприятии приняли участие председатель Совета Республики Национального собрания Республики Беларусь </a:t>
            </a:r>
            <a:r>
              <a:rPr lang="ru-RU" sz="1400" b="0" dirty="0" err="1">
                <a:solidFill>
                  <a:schemeClr val="accent1"/>
                </a:solidFill>
                <a:latin typeface="Times New Roman" panose="02020603050405020304" pitchFamily="18" charset="0"/>
                <a:cs typeface="Times New Roman" panose="02020603050405020304" pitchFamily="18" charset="0"/>
              </a:rPr>
              <a:t>Кочанова</a:t>
            </a:r>
            <a:r>
              <a:rPr lang="ru-RU" sz="1400" b="0" dirty="0">
                <a:solidFill>
                  <a:schemeClr val="accent1"/>
                </a:solidFill>
                <a:latin typeface="Times New Roman" panose="02020603050405020304" pitchFamily="18" charset="0"/>
                <a:cs typeface="Times New Roman" panose="02020603050405020304" pitchFamily="18" charset="0"/>
              </a:rPr>
              <a:t> Наталья Ивановна, председатель Минского городского </a:t>
            </a:r>
            <a:r>
              <a:rPr lang="ru-RU" sz="1400" b="0" dirty="0" smtClean="0">
                <a:solidFill>
                  <a:schemeClr val="accent1"/>
                </a:solidFill>
                <a:latin typeface="Times New Roman" panose="02020603050405020304" pitchFamily="18" charset="0"/>
                <a:cs typeface="Times New Roman" panose="02020603050405020304" pitchFamily="18" charset="0"/>
              </a:rPr>
              <a:t>исполнительного комитета </a:t>
            </a:r>
            <a:r>
              <a:rPr lang="ru-RU" sz="1400" b="0" dirty="0" err="1" smtClean="0">
                <a:solidFill>
                  <a:schemeClr val="accent1"/>
                </a:solidFill>
                <a:latin typeface="Times New Roman" panose="02020603050405020304" pitchFamily="18" charset="0"/>
                <a:cs typeface="Times New Roman" panose="02020603050405020304" pitchFamily="18" charset="0"/>
              </a:rPr>
              <a:t>Кухарев</a:t>
            </a:r>
            <a:r>
              <a:rPr lang="ru-RU" sz="1400" b="0" dirty="0" smtClean="0">
                <a:solidFill>
                  <a:schemeClr val="accent1"/>
                </a:solidFill>
                <a:latin typeface="Times New Roman" panose="02020603050405020304" pitchFamily="18" charset="0"/>
                <a:cs typeface="Times New Roman" panose="02020603050405020304" pitchFamily="18" charset="0"/>
              </a:rPr>
              <a:t> Владимир Евгеньевич, председатель Минского городского Совета депутатов Бугров Андрей Александрович, первый заместитель министра здравоохранения Кроткова Елена Николаевна, </a:t>
            </a:r>
            <a:r>
              <a:rPr lang="ru-RU" sz="1400" b="0" dirty="0">
                <a:solidFill>
                  <a:schemeClr val="accent1"/>
                </a:solidFill>
                <a:latin typeface="Times New Roman" panose="02020603050405020304" pitchFamily="18" charset="0"/>
                <a:cs typeface="Times New Roman" panose="02020603050405020304" pitchFamily="18" charset="0"/>
              </a:rPr>
              <a:t>председатель комитета по здравоохранению </a:t>
            </a:r>
            <a:r>
              <a:rPr lang="ru-RU" sz="1400" b="0" dirty="0" err="1">
                <a:solidFill>
                  <a:schemeClr val="accent1"/>
                </a:solidFill>
                <a:latin typeface="Times New Roman" panose="02020603050405020304" pitchFamily="18" charset="0"/>
                <a:cs typeface="Times New Roman" panose="02020603050405020304" pitchFamily="18" charset="0"/>
              </a:rPr>
              <a:t>Мингорисполкома</a:t>
            </a:r>
            <a:r>
              <a:rPr lang="ru-RU" sz="1400" b="0" dirty="0">
                <a:solidFill>
                  <a:schemeClr val="accent1"/>
                </a:solidFill>
                <a:latin typeface="Times New Roman" panose="02020603050405020304" pitchFamily="18" charset="0"/>
                <a:cs typeface="Times New Roman" panose="02020603050405020304" pitchFamily="18" charset="0"/>
              </a:rPr>
              <a:t> Богдан Елена </a:t>
            </a:r>
            <a:r>
              <a:rPr lang="ru-RU" sz="1400" b="0" dirty="0" smtClean="0">
                <a:solidFill>
                  <a:schemeClr val="accent1"/>
                </a:solidFill>
                <a:latin typeface="Times New Roman" panose="02020603050405020304" pitchFamily="18" charset="0"/>
                <a:cs typeface="Times New Roman" panose="02020603050405020304" pitchFamily="18" charset="0"/>
              </a:rPr>
              <a:t>Леонидовна</a:t>
            </a:r>
            <a:r>
              <a:rPr lang="ru-RU" sz="1400" b="0" dirty="0">
                <a:solidFill>
                  <a:schemeClr val="accent1"/>
                </a:solidFill>
                <a:latin typeface="Times New Roman" panose="02020603050405020304" pitchFamily="18" charset="0"/>
                <a:cs typeface="Times New Roman" panose="02020603050405020304" pitchFamily="18" charset="0"/>
              </a:rPr>
              <a:t>, </a:t>
            </a:r>
            <a:r>
              <a:rPr lang="ru-RU" sz="1400" b="0" dirty="0" smtClean="0">
                <a:solidFill>
                  <a:schemeClr val="accent1"/>
                </a:solidFill>
                <a:latin typeface="Times New Roman" panose="02020603050405020304" pitchFamily="18" charset="0"/>
                <a:cs typeface="Times New Roman" panose="02020603050405020304" pitchFamily="18" charset="0"/>
              </a:rPr>
              <a:t>председатель </a:t>
            </a:r>
            <a:r>
              <a:rPr lang="ru-RU" sz="1400" b="0" dirty="0">
                <a:solidFill>
                  <a:schemeClr val="accent1"/>
                </a:solidFill>
                <a:latin typeface="Times New Roman" panose="02020603050405020304" pitchFamily="18" charset="0"/>
                <a:cs typeface="Times New Roman" panose="02020603050405020304" pitchFamily="18" charset="0"/>
              </a:rPr>
              <a:t>Минского городского комитета Белорусского профсоюза работников </a:t>
            </a:r>
            <a:r>
              <a:rPr lang="ru-RU" sz="1400" b="0" dirty="0" smtClean="0">
                <a:solidFill>
                  <a:schemeClr val="accent1"/>
                </a:solidFill>
                <a:latin typeface="Times New Roman" panose="02020603050405020304" pitchFamily="18" charset="0"/>
                <a:cs typeface="Times New Roman" panose="02020603050405020304" pitchFamily="18" charset="0"/>
              </a:rPr>
              <a:t>здравоохранения </a:t>
            </a:r>
            <a:r>
              <a:rPr lang="ru-RU" sz="1400" b="0" dirty="0" err="1" smtClean="0">
                <a:solidFill>
                  <a:schemeClr val="accent1"/>
                </a:solidFill>
                <a:latin typeface="Times New Roman" panose="02020603050405020304" pitchFamily="18" charset="0"/>
                <a:cs typeface="Times New Roman" panose="02020603050405020304" pitchFamily="18" charset="0"/>
              </a:rPr>
              <a:t>Будревич</a:t>
            </a:r>
            <a:r>
              <a:rPr lang="ru-RU" sz="1400" b="0" dirty="0" smtClean="0">
                <a:solidFill>
                  <a:schemeClr val="accent1"/>
                </a:solidFill>
                <a:latin typeface="Times New Roman" panose="02020603050405020304" pitchFamily="18" charset="0"/>
                <a:cs typeface="Times New Roman" panose="02020603050405020304" pitchFamily="18" charset="0"/>
              </a:rPr>
              <a:t> Георгий Семенович, глава Администрации Московского района Колядко Т.И., представители заказчика и подрядчика в строительстве, главные врачи учреждений здравоохранения Московского района г. Минска, члены трудового коллектива поликлиники.</a:t>
            </a:r>
            <a:r>
              <a:rPr lang="ru-RU" sz="1400" b="0" dirty="0">
                <a:solidFill>
                  <a:schemeClr val="accent1"/>
                </a:solidFill>
                <a:latin typeface="Times New Roman" panose="02020603050405020304" pitchFamily="18" charset="0"/>
                <a:cs typeface="Times New Roman" panose="02020603050405020304" pitchFamily="18" charset="0"/>
              </a:rPr>
              <a:t/>
            </a:r>
            <a:br>
              <a:rPr lang="ru-RU" sz="1400" b="0" dirty="0">
                <a:solidFill>
                  <a:schemeClr val="accent1"/>
                </a:solidFill>
                <a:latin typeface="Times New Roman" panose="02020603050405020304" pitchFamily="18" charset="0"/>
                <a:cs typeface="Times New Roman" panose="02020603050405020304" pitchFamily="18" charset="0"/>
              </a:rPr>
            </a:br>
            <a:endParaRPr lang="en-US" sz="1400" b="0" dirty="0">
              <a:solidFill>
                <a:schemeClr val="accent1"/>
              </a:solidFill>
              <a:latin typeface="Times New Roman" panose="02020603050405020304" pitchFamily="18" charset="0"/>
              <a:cs typeface="Times New Roman" panose="02020603050405020304" pitchFamily="18" charset="0"/>
            </a:endParaRPr>
          </a:p>
        </p:txBody>
      </p:sp>
      <p:pic>
        <p:nvPicPr>
          <p:cNvPr id="3" name="Рисунок 2"/>
          <p:cNvPicPr>
            <a:picLocks noChangeAspect="1"/>
          </p:cNvPicPr>
          <p:nvPr/>
        </p:nvPicPr>
        <p:blipFill>
          <a:blip r:embed="rId2"/>
          <a:stretch>
            <a:fillRect/>
          </a:stretch>
        </p:blipFill>
        <p:spPr>
          <a:xfrm>
            <a:off x="360100" y="3014367"/>
            <a:ext cx="2187607" cy="2062129"/>
          </a:xfrm>
          <a:prstGeom prst="rect">
            <a:avLst/>
          </a:prstGeom>
        </p:spPr>
      </p:pic>
      <p:pic>
        <p:nvPicPr>
          <p:cNvPr id="4" name="Рисунок 3"/>
          <p:cNvPicPr>
            <a:picLocks noChangeAspect="1"/>
          </p:cNvPicPr>
          <p:nvPr/>
        </p:nvPicPr>
        <p:blipFill>
          <a:blip r:embed="rId3"/>
          <a:stretch>
            <a:fillRect/>
          </a:stretch>
        </p:blipFill>
        <p:spPr>
          <a:xfrm>
            <a:off x="2547707" y="3192669"/>
            <a:ext cx="2353260" cy="1883827"/>
          </a:xfrm>
          <a:prstGeom prst="rect">
            <a:avLst/>
          </a:prstGeom>
        </p:spPr>
      </p:pic>
      <p:pic>
        <p:nvPicPr>
          <p:cNvPr id="5" name="Рисунок 4"/>
          <p:cNvPicPr>
            <a:picLocks noChangeAspect="1"/>
          </p:cNvPicPr>
          <p:nvPr/>
        </p:nvPicPr>
        <p:blipFill>
          <a:blip r:embed="rId4"/>
          <a:stretch>
            <a:fillRect/>
          </a:stretch>
        </p:blipFill>
        <p:spPr>
          <a:xfrm>
            <a:off x="6882188" y="3121868"/>
            <a:ext cx="2261812" cy="1975275"/>
          </a:xfrm>
          <a:prstGeom prst="rect">
            <a:avLst/>
          </a:prstGeom>
        </p:spPr>
      </p:pic>
      <p:pic>
        <p:nvPicPr>
          <p:cNvPr id="6" name="Рисунок 5"/>
          <p:cNvPicPr>
            <a:picLocks noChangeAspect="1"/>
          </p:cNvPicPr>
          <p:nvPr/>
        </p:nvPicPr>
        <p:blipFill>
          <a:blip r:embed="rId5"/>
          <a:stretch>
            <a:fillRect/>
          </a:stretch>
        </p:blipFill>
        <p:spPr>
          <a:xfrm>
            <a:off x="4705727" y="3454471"/>
            <a:ext cx="2176461" cy="1572904"/>
          </a:xfrm>
          <a:prstGeom prst="rect">
            <a:avLst/>
          </a:prstGeom>
        </p:spPr>
      </p:pic>
    </p:spTree>
    <p:extLst>
      <p:ext uri="{BB962C8B-B14F-4D97-AF65-F5344CB8AC3E}">
        <p14:creationId xmlns:p14="http://schemas.microsoft.com/office/powerpoint/2010/main" val="17910164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41434" y="163755"/>
            <a:ext cx="5744621" cy="1131645"/>
          </a:xfrm>
        </p:spPr>
        <p:txBody>
          <a:bodyPr>
            <a:normAutofit/>
          </a:bodyPr>
          <a:lstStyle/>
          <a:p>
            <a:pPr>
              <a:defRPr/>
            </a:pPr>
            <a:r>
              <a:rPr lang="ru-RU" dirty="0" smtClean="0">
                <a:solidFill>
                  <a:schemeClr val="accent1">
                    <a:lumMod val="75000"/>
                  </a:schemeClr>
                </a:solidFill>
              </a:rPr>
              <a:t> </a:t>
            </a:r>
            <a:endParaRPr lang="ru-RU" sz="1600" b="0" dirty="0">
              <a:solidFill>
                <a:srgbClr val="0F859D"/>
              </a:solidFill>
              <a:latin typeface="Times New Roman" panose="02020603050405020304" pitchFamily="18" charset="0"/>
              <a:cs typeface="Times New Roman" panose="02020603050405020304" pitchFamily="18" charset="0"/>
            </a:endParaRPr>
          </a:p>
        </p:txBody>
      </p:sp>
      <p:pic>
        <p:nvPicPr>
          <p:cNvPr id="3" name="Рисунок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819589" y="3056855"/>
            <a:ext cx="3366466" cy="2048186"/>
          </a:xfrm>
          <a:prstGeom prst="rect">
            <a:avLst/>
          </a:prstGeom>
          <a:ln>
            <a:noFill/>
          </a:ln>
          <a:effectLst>
            <a:softEdge rad="112500"/>
          </a:effectLst>
        </p:spPr>
      </p:pic>
      <p:pic>
        <p:nvPicPr>
          <p:cNvPr id="6" name="Рисунок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577226" y="185920"/>
            <a:ext cx="3354230" cy="2218959"/>
          </a:xfrm>
          <a:prstGeom prst="rect">
            <a:avLst/>
          </a:prstGeom>
          <a:ln>
            <a:noFill/>
          </a:ln>
          <a:effectLst>
            <a:softEdge rad="112500"/>
          </a:effectLst>
        </p:spPr>
      </p:pic>
      <p:pic>
        <p:nvPicPr>
          <p:cNvPr id="9" name="Рисунок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311957" y="2867026"/>
            <a:ext cx="2832043" cy="2276474"/>
          </a:xfrm>
          <a:prstGeom prst="rect">
            <a:avLst/>
          </a:prstGeom>
          <a:ln>
            <a:noFill/>
          </a:ln>
          <a:effectLst>
            <a:softEdge rad="112500"/>
          </a:effectLst>
        </p:spPr>
      </p:pic>
      <p:pic>
        <p:nvPicPr>
          <p:cNvPr id="11" name="Рисунок 10"/>
          <p:cNvPicPr>
            <a:picLocks noChangeAspect="1"/>
          </p:cNvPicPr>
          <p:nvPr/>
        </p:nvPicPr>
        <p:blipFill>
          <a:blip r:embed="rId5"/>
          <a:stretch>
            <a:fillRect/>
          </a:stretch>
        </p:blipFill>
        <p:spPr>
          <a:xfrm>
            <a:off x="78648" y="2722068"/>
            <a:ext cx="2442558" cy="2320617"/>
          </a:xfrm>
          <a:prstGeom prst="rect">
            <a:avLst/>
          </a:prstGeom>
        </p:spPr>
      </p:pic>
      <p:sp>
        <p:nvSpPr>
          <p:cNvPr id="12" name="Прямоугольник 11"/>
          <p:cNvSpPr/>
          <p:nvPr/>
        </p:nvSpPr>
        <p:spPr>
          <a:xfrm>
            <a:off x="126124" y="0"/>
            <a:ext cx="5183702" cy="2246769"/>
          </a:xfrm>
          <a:prstGeom prst="rect">
            <a:avLst/>
          </a:prstGeom>
        </p:spPr>
        <p:txBody>
          <a:bodyPr wrap="square">
            <a:spAutoFit/>
          </a:bodyPr>
          <a:lstStyle/>
          <a:p>
            <a:pPr algn="just"/>
            <a:r>
              <a:rPr lang="ru-RU" dirty="0">
                <a:solidFill>
                  <a:schemeClr val="accent1"/>
                </a:solidFill>
                <a:latin typeface="Times New Roman" panose="02020603050405020304" pitchFamily="18" charset="0"/>
                <a:cs typeface="Times New Roman" panose="02020603050405020304" pitchFamily="18" charset="0"/>
              </a:rPr>
              <a:t>Новое здание поликлиники рассчитано на 850 посещений в смену. Имеет в составе 3 отделения общей практики, рентгеновское отделение, </a:t>
            </a:r>
            <a:r>
              <a:rPr lang="ru-RU" dirty="0" err="1">
                <a:solidFill>
                  <a:schemeClr val="accent1"/>
                </a:solidFill>
                <a:latin typeface="Times New Roman" panose="02020603050405020304" pitchFamily="18" charset="0"/>
                <a:cs typeface="Times New Roman" panose="02020603050405020304" pitchFamily="18" charset="0"/>
              </a:rPr>
              <a:t>травматолого</a:t>
            </a:r>
            <a:r>
              <a:rPr lang="ru-RU" dirty="0">
                <a:solidFill>
                  <a:schemeClr val="accent1"/>
                </a:solidFill>
                <a:latin typeface="Times New Roman" panose="02020603050405020304" pitchFamily="18" charset="0"/>
                <a:cs typeface="Times New Roman" panose="02020603050405020304" pitchFamily="18" charset="0"/>
              </a:rPr>
              <a:t>-хирургическое отделение, отделение медицинской реабилитации, женскую консультацию, отделение ультразвуковой диагностики, кабинет функциональной диагностики, стоматологическое отделение, централизованное стерилизационное отделение, </a:t>
            </a:r>
            <a:r>
              <a:rPr lang="ru-RU" dirty="0" smtClean="0">
                <a:solidFill>
                  <a:schemeClr val="accent1"/>
                </a:solidFill>
                <a:latin typeface="Times New Roman" panose="02020603050405020304" pitchFamily="18" charset="0"/>
                <a:cs typeface="Times New Roman" panose="02020603050405020304" pitchFamily="18" charset="0"/>
              </a:rPr>
              <a:t>отделение </a:t>
            </a:r>
            <a:r>
              <a:rPr lang="ru-RU" dirty="0">
                <a:solidFill>
                  <a:schemeClr val="accent1"/>
                </a:solidFill>
                <a:latin typeface="Times New Roman" panose="02020603050405020304" pitchFamily="18" charset="0"/>
                <a:cs typeface="Times New Roman" panose="02020603050405020304" pitchFamily="18" charset="0"/>
              </a:rPr>
              <a:t>дневного пребывания на 17 коек, отделение профилактики, инфекционный бокс с отдельным входом, кабинеты врачей-специалистов, процедурный и прививочный кабинет, аптеку.</a:t>
            </a:r>
            <a:endParaRPr lang="en-US" dirty="0">
              <a:solidFill>
                <a:schemeClr val="accent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2483316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5.xml><?xml version="1.0" encoding="utf-8"?>
<p:sld xmlns:p="http://schemas.openxmlformats.org/presentationml/2006/main" xmlns:a="http://schemas.openxmlformats.org/drawingml/2006/main" xmlns:r="http://schemas.openxmlformats.org/officeDocument/2006/relationships">
  <p:cSld>
    <p:spTree>
      <p:nvGrpSpPr>
        <p:cNvPr id="1" name="Shape 319"/>
        <p:cNvGrpSpPr/>
        <p:nvPr/>
      </p:nvGrpSpPr>
      <p:grpSpPr>
        <a:xfrm>
          <a:off x="0" y="0"/>
          <a:ext cx="0" cy="0"/>
          <a:chOff x="0" y="0"/>
          <a:chExt cx="0" cy="0"/>
        </a:xfrm>
      </p:grpSpPr>
      <p:sp>
        <p:nvSpPr>
          <p:cNvPr id="320" name="Google Shape;320;p20"/>
          <p:cNvSpPr txBox="1"/>
          <p:nvPr/>
        </p:nvSpPr>
        <p:spPr>
          <a:xfrm>
            <a:off x="50450" y="46232"/>
            <a:ext cx="9150305" cy="2339072"/>
          </a:xfrm>
          <a:prstGeom prst="rect">
            <a:avLst/>
          </a:prstGeom>
          <a:noFill/>
          <a:ln>
            <a:noFill/>
          </a:ln>
        </p:spPr>
        <p:txBody>
          <a:bodyPr anchor="t" anchorCtr="0" bIns="91425" lIns="91425" rIns="91425" spcFirstLastPara="1" tIns="91425" wrap="square">
            <a:spAutoFit/>
          </a:bodyPr>
          <a:lstStyle/>
          <a:p>
            <a:pPr algn="just" lvl="0"/>
            <a:r>
              <a:rPr dirty="0" lang="ru" smtClean="0">
                <a:solidFill>
                  <a:schemeClr val="accent1"/>
                </a:solidFill>
                <a:latin charset="0" panose="02020603050405020304" pitchFamily="18" typeface="Times New Roman"/>
                <a:ea typeface="Times New Roman"/>
                <a:cs charset="0" panose="02020603050405020304" pitchFamily="18" typeface="Times New Roman"/>
                <a:sym typeface="Times New Roman"/>
              </a:rPr>
              <a:t>В рамках реализации проекта «Заботливая поликлиника» в поликлинике предусмотрена работа открытой регистратуры с отдельным картохранилищем. Для управления потоками пациентов и сокращения времени пребывания в поликлинике разработана система визуального ориентирования, установлены система электронной очереди и электронной регистратуры с возможностью самостоятельной записи на прием минуя регистратуру, электронное расписание работы врачей, автоматизированные рабочие места.</a:t>
            </a:r>
            <a:r>
              <a:rPr dirty="0" lang="ru" smtClean="0">
                <a:solidFill>
                  <a:schemeClr val="accent1"/>
                </a:solidFill>
                <a:highlight>
                  <a:srgbClr val="FFFFFF"/>
                </a:highlight>
                <a:latin charset="0" panose="02020603050405020304" pitchFamily="18" typeface="Times New Roman"/>
                <a:cs charset="0" panose="02020603050405020304" pitchFamily="18" typeface="Times New Roman"/>
              </a:rPr>
              <a:t> Создана безбарьерная среда для физически ослабленных лиц. </a:t>
            </a:r>
            <a:r>
              <a:rPr dirty="0" lang="ru-RU">
                <a:solidFill>
                  <a:schemeClr val="accent1"/>
                </a:solidFill>
                <a:highlight>
                  <a:srgbClr val="FFFFFF"/>
                </a:highlight>
                <a:latin charset="0" panose="02020603050405020304" pitchFamily="18" typeface="Times New Roman"/>
                <a:cs charset="0" panose="02020603050405020304" pitchFamily="18" typeface="Times New Roman"/>
              </a:rPr>
              <a:t>Помимо набора всех основных служб в поликлинике оборудовано актовый зал на 150 мест.  На площадях поликлиники </a:t>
            </a:r>
            <a:r>
              <a:rPr dirty="0" lang="ru-RU" smtClean="0">
                <a:solidFill>
                  <a:schemeClr val="accent1"/>
                </a:solidFill>
                <a:highlight>
                  <a:srgbClr val="FFFFFF"/>
                </a:highlight>
                <a:latin charset="0" panose="02020603050405020304" pitchFamily="18" typeface="Times New Roman"/>
                <a:cs charset="0" panose="02020603050405020304" pitchFamily="18" typeface="Times New Roman"/>
              </a:rPr>
              <a:t>разместились </a:t>
            </a:r>
            <a:r>
              <a:rPr dirty="0" lang="ru-RU">
                <a:solidFill>
                  <a:schemeClr val="accent1"/>
                </a:solidFill>
                <a:highlight>
                  <a:srgbClr val="FFFFFF"/>
                </a:highlight>
                <a:latin charset="0" panose="02020603050405020304" pitchFamily="18" typeface="Times New Roman"/>
                <a:cs charset="0" panose="02020603050405020304" pitchFamily="18" typeface="Times New Roman"/>
              </a:rPr>
              <a:t>учебные классы кафедры ЛОР-болезней, клинической фармакологии, медицинской реабилитации и физиотерапии</a:t>
            </a:r>
            <a:r>
              <a:rPr dirty="0" lang="ru-RU" smtClean="0">
                <a:solidFill>
                  <a:schemeClr val="accent1"/>
                </a:solidFill>
                <a:highlight>
                  <a:srgbClr val="FFFFFF"/>
                </a:highlight>
                <a:latin charset="0" panose="02020603050405020304" pitchFamily="18" typeface="Times New Roman"/>
                <a:cs charset="0" panose="02020603050405020304" pitchFamily="18" typeface="Times New Roman"/>
              </a:rPr>
              <a:t>, косметологии</a:t>
            </a:r>
            <a:r>
              <a:rPr dirty="0" lang="ru-RU">
                <a:solidFill>
                  <a:schemeClr val="accent1"/>
                </a:solidFill>
                <a:highlight>
                  <a:srgbClr val="FFFFFF"/>
                </a:highlight>
                <a:latin charset="0" panose="02020603050405020304" pitchFamily="18" typeface="Times New Roman"/>
                <a:cs charset="0" panose="02020603050405020304" pitchFamily="18" typeface="Times New Roman"/>
              </a:rPr>
              <a:t>, общеврачебной практики БГМУ, медицинских колледжей. Работают районные кабинеты врача-ревматолога и врача-гастроэнтеролога, городской центр лекарственной патологии. </a:t>
            </a:r>
            <a:endParaRPr dirty="0">
              <a:solidFill>
                <a:schemeClr val="accent1"/>
              </a:solidFill>
              <a:latin charset="0" panose="02020603050405020304" pitchFamily="18" typeface="Times New Roman"/>
              <a:cs charset="0" panose="02020603050405020304" pitchFamily="18" typeface="Times New Roman"/>
            </a:endParaRPr>
          </a:p>
        </p:txBody>
      </p:sp>
      <p:pic>
        <p:nvPicPr>
          <p:cNvPr id="321" name="Google Shape;321;p20"/>
          <p:cNvPicPr preferRelativeResize="0"/>
          <p:nvPr/>
        </p:nvPicPr>
        <p:blipFill rotWithShape="1">
          <a:blip r:embed="rId3">
            <a:alphaModFix/>
          </a:blip>
          <a:srcRect l="334" r="276"/>
          <a:stretch/>
        </p:blipFill>
        <p:spPr>
          <a:xfrm>
            <a:off x="170266" y="3159966"/>
            <a:ext cx="3037800" cy="1825878"/>
          </a:xfrm>
          <a:prstGeom prst="rect">
            <a:avLst/>
          </a:prstGeom>
          <a:noFill/>
          <a:ln>
            <a:noFill/>
          </a:ln>
        </p:spPr>
      </p:pic>
      <p:pic>
        <p:nvPicPr>
          <p:cNvPr id="2" name="Рисунок 1"/>
          <p:cNvPicPr>
            <a:picLocks noChangeAspect="1"/>
          </p:cNvPicPr>
          <p:nvPr/>
        </p:nvPicPr>
        <p:blipFill>
          <a:blip r:embed="rId4"/>
          <a:stretch>
            <a:fillRect/>
          </a:stretch>
        </p:blipFill>
        <p:spPr>
          <a:xfrm>
            <a:off x="7094393" y="2580659"/>
            <a:ext cx="1869257" cy="2539037"/>
          </a:xfrm>
          <a:prstGeom prst="rect">
            <a:avLst/>
          </a:prstGeom>
        </p:spPr>
      </p:pic>
      <p:pic>
        <p:nvPicPr>
          <p:cNvPr id="3" name="Рисунок 2"/>
          <p:cNvPicPr>
            <a:picLocks noChangeAspect="1"/>
          </p:cNvPicPr>
          <p:nvPr/>
        </p:nvPicPr>
        <p:blipFill>
          <a:blip r:embed="rId5"/>
          <a:stretch>
            <a:fillRect/>
          </a:stretch>
        </p:blipFill>
        <p:spPr>
          <a:xfrm>
            <a:off x="3649306" y="2785304"/>
            <a:ext cx="3066909" cy="2334392"/>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26"/>
        <p:cNvGrpSpPr/>
        <p:nvPr/>
      </p:nvGrpSpPr>
      <p:grpSpPr>
        <a:xfrm>
          <a:off x="0" y="0"/>
          <a:ext cx="0" cy="0"/>
          <a:chOff x="0" y="0"/>
          <a:chExt cx="0" cy="0"/>
        </a:xfrm>
      </p:grpSpPr>
      <p:sp>
        <p:nvSpPr>
          <p:cNvPr id="327" name="Google Shape;327;p21"/>
          <p:cNvSpPr txBox="1">
            <a:spLocks noGrp="1"/>
          </p:cNvSpPr>
          <p:nvPr>
            <p:ph type="title"/>
          </p:nvPr>
        </p:nvSpPr>
        <p:spPr>
          <a:xfrm>
            <a:off x="4792716" y="0"/>
            <a:ext cx="4078283" cy="2270234"/>
          </a:xfrm>
          <a:prstGeom prst="rect">
            <a:avLst/>
          </a:prstGeom>
        </p:spPr>
        <p:txBody>
          <a:bodyPr spcFirstLastPara="1" wrap="square" lIns="91425" tIns="91425" rIns="91425" bIns="91425" anchor="t" anchorCtr="0">
            <a:normAutofit/>
          </a:bodyPr>
          <a:lstStyle/>
          <a:p>
            <a:pPr marL="0" lvl="0" indent="0" algn="ctr" rtl="0">
              <a:lnSpc>
                <a:spcPct val="100000"/>
              </a:lnSpc>
              <a:spcBef>
                <a:spcPts val="0"/>
              </a:spcBef>
              <a:spcAft>
                <a:spcPts val="0"/>
              </a:spcAft>
              <a:buNone/>
            </a:pPr>
            <a:r>
              <a:rPr lang="ru" sz="1400" b="0" dirty="0" smtClean="0">
                <a:solidFill>
                  <a:schemeClr val="accent1"/>
                </a:solidFill>
                <a:latin typeface="Times New Roman" panose="02020603050405020304" pitchFamily="18" charset="0"/>
                <a:cs typeface="Times New Roman" panose="02020603050405020304" pitchFamily="18" charset="0"/>
              </a:rPr>
              <a:t>Рентгеновское </a:t>
            </a:r>
            <a:r>
              <a:rPr lang="ru" sz="1400" b="0" dirty="0">
                <a:solidFill>
                  <a:schemeClr val="accent1"/>
                </a:solidFill>
                <a:latin typeface="Times New Roman" panose="02020603050405020304" pitchFamily="18" charset="0"/>
                <a:cs typeface="Times New Roman" panose="02020603050405020304" pitchFamily="18" charset="0"/>
              </a:rPr>
              <a:t>отделение оснащено современным цифровым </a:t>
            </a:r>
            <a:r>
              <a:rPr lang="ru" sz="1400" b="0" dirty="0" smtClean="0">
                <a:solidFill>
                  <a:schemeClr val="accent1"/>
                </a:solidFill>
                <a:latin typeface="Times New Roman" panose="02020603050405020304" pitchFamily="18" charset="0"/>
                <a:cs typeface="Times New Roman" panose="02020603050405020304" pitchFamily="18" charset="0"/>
              </a:rPr>
              <a:t>оборудованием. В распоряжении специалистов маммографический аппарат, рентгеновский аппарат на три рабочих места, аппарат для проведения флюорографических исследований, дентальный рентгеновский аппарат</a:t>
            </a:r>
            <a:endParaRPr sz="1400" dirty="0">
              <a:solidFill>
                <a:schemeClr val="accent1"/>
              </a:solidFill>
              <a:latin typeface="Times New Roman" panose="02020603050405020304" pitchFamily="18" charset="0"/>
              <a:cs typeface="Times New Roman" panose="02020603050405020304" pitchFamily="18" charset="0"/>
            </a:endParaRPr>
          </a:p>
        </p:txBody>
      </p:sp>
      <p:pic>
        <p:nvPicPr>
          <p:cNvPr id="328" name="Google Shape;328;p21"/>
          <p:cNvPicPr preferRelativeResize="0"/>
          <p:nvPr/>
        </p:nvPicPr>
        <p:blipFill>
          <a:blip r:embed="rId3">
            <a:alphaModFix/>
          </a:blip>
          <a:stretch>
            <a:fillRect/>
          </a:stretch>
        </p:blipFill>
        <p:spPr>
          <a:xfrm rot="-5400000">
            <a:off x="-107083" y="330054"/>
            <a:ext cx="2191635" cy="1688725"/>
          </a:xfrm>
          <a:prstGeom prst="rect">
            <a:avLst/>
          </a:prstGeom>
          <a:noFill/>
          <a:ln>
            <a:noFill/>
          </a:ln>
        </p:spPr>
      </p:pic>
      <p:pic>
        <p:nvPicPr>
          <p:cNvPr id="2" name="Рисунок 1"/>
          <p:cNvPicPr>
            <a:picLocks noChangeAspect="1"/>
          </p:cNvPicPr>
          <p:nvPr/>
        </p:nvPicPr>
        <p:blipFill>
          <a:blip r:embed="rId4"/>
          <a:stretch>
            <a:fillRect/>
          </a:stretch>
        </p:blipFill>
        <p:spPr>
          <a:xfrm>
            <a:off x="4164648" y="3255649"/>
            <a:ext cx="2548037" cy="1887851"/>
          </a:xfrm>
          <a:prstGeom prst="rect">
            <a:avLst/>
          </a:prstGeom>
        </p:spPr>
      </p:pic>
      <p:pic>
        <p:nvPicPr>
          <p:cNvPr id="4" name="Рисунок 3"/>
          <p:cNvPicPr>
            <a:picLocks noChangeAspect="1"/>
          </p:cNvPicPr>
          <p:nvPr/>
        </p:nvPicPr>
        <p:blipFill>
          <a:blip r:embed="rId5"/>
          <a:stretch>
            <a:fillRect/>
          </a:stretch>
        </p:blipFill>
        <p:spPr>
          <a:xfrm>
            <a:off x="2228529" y="78599"/>
            <a:ext cx="2077443" cy="1760125"/>
          </a:xfrm>
          <a:prstGeom prst="rect">
            <a:avLst/>
          </a:prstGeom>
        </p:spPr>
      </p:pic>
      <p:sp>
        <p:nvSpPr>
          <p:cNvPr id="5" name="Прямоугольник 4"/>
          <p:cNvSpPr/>
          <p:nvPr/>
        </p:nvSpPr>
        <p:spPr>
          <a:xfrm>
            <a:off x="67770" y="2639376"/>
            <a:ext cx="3936671" cy="2492990"/>
          </a:xfrm>
          <a:prstGeom prst="rect">
            <a:avLst/>
          </a:prstGeom>
        </p:spPr>
        <p:txBody>
          <a:bodyPr wrap="square">
            <a:spAutoFit/>
          </a:bodyPr>
          <a:lstStyle/>
          <a:p>
            <a:r>
              <a:rPr lang="ru-RU" dirty="0">
                <a:solidFill>
                  <a:schemeClr val="accent1"/>
                </a:solidFill>
                <a:latin typeface="Times New Roman" panose="02020603050405020304" pitchFamily="18" charset="0"/>
                <a:cs typeface="Times New Roman" panose="02020603050405020304" pitchFamily="18" charset="0"/>
              </a:rPr>
              <a:t>Стоматологическое отделение оснащено 17 современными стоматологическими установками, хирургическим и диагностическим оборудованием, позволяющим </a:t>
            </a:r>
            <a:r>
              <a:rPr lang="ru-RU" sz="1600" dirty="0">
                <a:solidFill>
                  <a:schemeClr val="accent1"/>
                </a:solidFill>
                <a:latin typeface="Times New Roman" panose="02020603050405020304" pitchFamily="18" charset="0"/>
                <a:cs typeface="Times New Roman" panose="02020603050405020304" pitchFamily="18" charset="0"/>
              </a:rPr>
              <a:t>оказывать</a:t>
            </a:r>
            <a:r>
              <a:rPr lang="ru-RU" dirty="0">
                <a:solidFill>
                  <a:schemeClr val="accent1"/>
                </a:solidFill>
                <a:latin typeface="Times New Roman" panose="02020603050405020304" pitchFamily="18" charset="0"/>
                <a:cs typeface="Times New Roman" panose="02020603050405020304" pitchFamily="18" charset="0"/>
              </a:rPr>
              <a:t> высококвалифицированную терапевтическую и хирургическую помощь стоматологическим пациентам.</a:t>
            </a:r>
          </a:p>
          <a:p>
            <a:r>
              <a:rPr lang="ru-RU" dirty="0">
                <a:solidFill>
                  <a:schemeClr val="accent1"/>
                </a:solidFill>
                <a:latin typeface="Times New Roman" panose="02020603050405020304" pitchFamily="18" charset="0"/>
                <a:cs typeface="Times New Roman" panose="02020603050405020304" pitchFamily="18" charset="0"/>
              </a:rPr>
              <a:t>Расположенный непосредственно в отделении </a:t>
            </a:r>
            <a:r>
              <a:rPr lang="ru-RU" dirty="0" err="1">
                <a:solidFill>
                  <a:schemeClr val="accent1"/>
                </a:solidFill>
                <a:latin typeface="Times New Roman" panose="02020603050405020304" pitchFamily="18" charset="0"/>
                <a:cs typeface="Times New Roman" panose="02020603050405020304" pitchFamily="18" charset="0"/>
              </a:rPr>
              <a:t>рентгендентальный</a:t>
            </a:r>
            <a:r>
              <a:rPr lang="ru-RU" dirty="0">
                <a:solidFill>
                  <a:schemeClr val="accent1"/>
                </a:solidFill>
                <a:latin typeface="Times New Roman" panose="02020603050405020304" pitchFamily="18" charset="0"/>
                <a:cs typeface="Times New Roman" panose="02020603050405020304" pitchFamily="18" charset="0"/>
              </a:rPr>
              <a:t> аппарат значительно упрощает работу врача и сокращает время, затраченное на лечение.</a:t>
            </a:r>
            <a:endParaRPr lang="en-US" dirty="0">
              <a:solidFill>
                <a:schemeClr val="accent1"/>
              </a:solidFill>
              <a:latin typeface="Times New Roman" panose="02020603050405020304" pitchFamily="18" charset="0"/>
              <a:cs typeface="Times New Roman" panose="02020603050405020304" pitchFamily="18" charset="0"/>
            </a:endParaRPr>
          </a:p>
        </p:txBody>
      </p:sp>
      <p:pic>
        <p:nvPicPr>
          <p:cNvPr id="6" name="Рисунок 5"/>
          <p:cNvPicPr>
            <a:picLocks noChangeAspect="1"/>
          </p:cNvPicPr>
          <p:nvPr/>
        </p:nvPicPr>
        <p:blipFill>
          <a:blip r:embed="rId6"/>
          <a:stretch>
            <a:fillRect/>
          </a:stretch>
        </p:blipFill>
        <p:spPr>
          <a:xfrm>
            <a:off x="6778847" y="2047838"/>
            <a:ext cx="2320620" cy="3095662"/>
          </a:xfrm>
          <a:prstGeom prst="rect">
            <a:avLst/>
          </a:prstGeom>
        </p:spPr>
      </p:pic>
      <p:pic>
        <p:nvPicPr>
          <p:cNvPr id="7" name="Рисунок 6"/>
          <p:cNvPicPr>
            <a:picLocks noChangeAspect="1"/>
          </p:cNvPicPr>
          <p:nvPr/>
        </p:nvPicPr>
        <p:blipFill>
          <a:blip r:embed="rId7"/>
          <a:stretch>
            <a:fillRect/>
          </a:stretch>
        </p:blipFill>
        <p:spPr>
          <a:xfrm>
            <a:off x="4360515" y="1519939"/>
            <a:ext cx="1877047" cy="1482823"/>
          </a:xfrm>
          <a:prstGeom prst="rect">
            <a:avLst/>
          </a:prstGeom>
        </p:spPr>
      </p:pic>
    </p:spTree>
  </p:cSld>
  <p:clrMapOvr>
    <a:masterClrMapping/>
  </p:clrMapOvr>
</p:sld>
</file>

<file path=ppt/slides/slide7.xml><?xml version="1.0" encoding="utf-8"?>
<p:sld xmlns:p="http://schemas.openxmlformats.org/presentationml/2006/main" xmlns:a="http://schemas.openxmlformats.org/drawingml/2006/main" xmlns:r="http://schemas.openxmlformats.org/officeDocument/2006/relationships">
  <p:cSld>
    <p:spTree>
      <p:nvGrpSpPr>
        <p:cNvPr id="1" name="Shape 332"/>
        <p:cNvGrpSpPr/>
        <p:nvPr/>
      </p:nvGrpSpPr>
      <p:grpSpPr>
        <a:xfrm>
          <a:off x="0" y="0"/>
          <a:ext cx="0" cy="0"/>
          <a:chOff x="0" y="0"/>
          <a:chExt cx="0" cy="0"/>
        </a:xfrm>
      </p:grpSpPr>
      <p:sp>
        <p:nvSpPr>
          <p:cNvPr id="333" name="Google Shape;333;p22"/>
          <p:cNvSpPr txBox="1">
            <a:spLocks noGrp="1"/>
          </p:cNvSpPr>
          <p:nvPr>
            <p:ph type="title"/>
          </p:nvPr>
        </p:nvSpPr>
        <p:spPr>
          <a:xfrm>
            <a:off x="220717" y="219367"/>
            <a:ext cx="8803754" cy="2574283"/>
          </a:xfrm>
          <a:prstGeom prst="rect">
            <a:avLst/>
          </a:prstGeom>
        </p:spPr>
        <p:txBody>
          <a:bodyPr anchor="t" anchorCtr="0" bIns="91425" lIns="91425" rIns="91425" spcFirstLastPara="1" tIns="91425" wrap="square">
            <a:noAutofit/>
          </a:bodyPr>
          <a:lstStyle/>
          <a:p>
            <a:pPr lvl="0"/>
            <a:r>
              <a:rPr b="0" dirty="0" lang="ru" sz="1400">
                <a:solidFill>
                  <a:schemeClr val="accent1"/>
                </a:solidFill>
                <a:latin charset="0" panose="02020603050405020304" pitchFamily="18" typeface="Times New Roman"/>
                <a:cs charset="0" panose="02020603050405020304" pitchFamily="18" typeface="Times New Roman"/>
              </a:rPr>
              <a:t>Инфекционный кабинет оснащен отдельным входом и шлюзом, что </a:t>
            </a:r>
            <a:r>
              <a:rPr b="0" dirty="0" lang="ru" smtClean="0" sz="1400">
                <a:solidFill>
                  <a:schemeClr val="accent1"/>
                </a:solidFill>
                <a:latin charset="0" panose="02020603050405020304" pitchFamily="18" typeface="Times New Roman"/>
                <a:cs charset="0" panose="02020603050405020304" pitchFamily="18" typeface="Times New Roman"/>
              </a:rPr>
              <a:t>позволяет </a:t>
            </a:r>
            <a:r>
              <a:rPr b="0" dirty="0" lang="ru" sz="1400">
                <a:solidFill>
                  <a:schemeClr val="accent1"/>
                </a:solidFill>
                <a:latin charset="0" panose="02020603050405020304" pitchFamily="18" typeface="Times New Roman"/>
                <a:cs charset="0" panose="02020603050405020304" pitchFamily="18" typeface="Times New Roman"/>
              </a:rPr>
              <a:t>разделить потоки </a:t>
            </a:r>
            <a:r>
              <a:rPr b="0" dirty="0" lang="ru" smtClean="0" sz="1400">
                <a:solidFill>
                  <a:schemeClr val="accent1"/>
                </a:solidFill>
                <a:latin charset="0" panose="02020603050405020304" pitchFamily="18" typeface="Times New Roman"/>
                <a:cs charset="0" panose="02020603050405020304" pitchFamily="18" typeface="Times New Roman"/>
              </a:rPr>
              <a:t>пациентов в период сезонного подъема заболеваемости ОРВИ, </a:t>
            </a:r>
            <a:r>
              <a:rPr b="0" dirty="0" lang="ru" sz="1400">
                <a:solidFill>
                  <a:schemeClr val="accent1"/>
                </a:solidFill>
                <a:latin charset="0" panose="02020603050405020304" pitchFamily="18" typeface="Times New Roman"/>
                <a:cs charset="0" panose="02020603050405020304" pitchFamily="18" typeface="Times New Roman"/>
              </a:rPr>
              <a:t>для минимизации контактов с инфекционными больными</a:t>
            </a:r>
            <a:r>
              <a:rPr b="0" dirty="0" lang="ru" smtClean="0" sz="1400">
                <a:solidFill>
                  <a:schemeClr val="accent1"/>
                </a:solidFill>
                <a:latin charset="0" panose="02020603050405020304" pitchFamily="18" typeface="Times New Roman"/>
                <a:cs charset="0" panose="02020603050405020304" pitchFamily="18" typeface="Times New Roman"/>
              </a:rPr>
              <a:t>.</a:t>
            </a:r>
            <a:r>
              <a:rPr dirty="0" lang="ru-RU" sz="1400">
                <a:solidFill>
                  <a:schemeClr val="accent1"/>
                </a:solidFill>
              </a:rPr>
              <a:t> </a:t>
            </a:r>
            <a:r>
              <a:rPr dirty="0" lang="ru-RU" smtClean="0" sz="1400">
                <a:solidFill>
                  <a:schemeClr val="accent1"/>
                </a:solidFill>
              </a:rPr>
              <a:t/>
            </a:r>
            <a:br>
              <a:rPr dirty="0" lang="ru-RU" smtClean="0" sz="1400">
                <a:solidFill>
                  <a:schemeClr val="accent1"/>
                </a:solidFill>
              </a:rPr>
            </a:br>
            <a:r>
              <a:rPr b="0" dirty="0" err="1" lang="ru-RU" smtClean="0" sz="1400">
                <a:solidFill>
                  <a:schemeClr val="accent1"/>
                </a:solidFill>
                <a:latin charset="0" panose="02020603050405020304" pitchFamily="18" typeface="Times New Roman"/>
                <a:cs charset="0" panose="02020603050405020304" pitchFamily="18" typeface="Times New Roman"/>
              </a:rPr>
              <a:t>Травматолого</a:t>
            </a:r>
            <a:r>
              <a:rPr b="0" dirty="0" lang="ru-RU" smtClean="0" sz="1400">
                <a:solidFill>
                  <a:schemeClr val="accent1"/>
                </a:solidFill>
                <a:latin charset="0" panose="02020603050405020304" pitchFamily="18" typeface="Times New Roman"/>
                <a:cs charset="0" panose="02020603050405020304" pitchFamily="18" typeface="Times New Roman"/>
              </a:rPr>
              <a:t>-хирургическое </a:t>
            </a:r>
            <a:r>
              <a:rPr b="0" dirty="0" lang="ru-RU" sz="1400">
                <a:solidFill>
                  <a:schemeClr val="accent1"/>
                </a:solidFill>
                <a:latin charset="0" panose="02020603050405020304" pitchFamily="18" typeface="Times New Roman"/>
                <a:cs charset="0" panose="02020603050405020304" pitchFamily="18" typeface="Times New Roman"/>
              </a:rPr>
              <a:t>отделение оснащено современным оборудованием, позволяющим оказывать высококвалифицированную помощь на амбулаторном </a:t>
            </a:r>
            <a:r>
              <a:rPr b="0" dirty="0" lang="ru-RU" smtClean="0" sz="1400">
                <a:solidFill>
                  <a:schemeClr val="accent1"/>
                </a:solidFill>
                <a:latin charset="0" panose="02020603050405020304" pitchFamily="18" typeface="Times New Roman"/>
                <a:cs charset="0" panose="02020603050405020304" pitchFamily="18" typeface="Times New Roman"/>
              </a:rPr>
              <a:t>этапе</a:t>
            </a:r>
            <a:r>
              <a:rPr b="0" dirty="0" lang="ru-RU" sz="1400">
                <a:solidFill>
                  <a:schemeClr val="accent1"/>
                </a:solidFill>
                <a:latin charset="0" panose="02020603050405020304" pitchFamily="18" typeface="Times New Roman"/>
                <a:cs charset="0" panose="02020603050405020304" pitchFamily="18" typeface="Times New Roman"/>
              </a:rPr>
              <a:t>.</a:t>
            </a:r>
            <a:r>
              <a:rPr b="0" dirty="0" lang="ru-RU" smtClean="0" sz="1400">
                <a:solidFill>
                  <a:schemeClr val="accent1"/>
                </a:solidFill>
                <a:latin charset="0" panose="02020603050405020304" pitchFamily="18" typeface="Times New Roman"/>
                <a:cs charset="0" panose="02020603050405020304" pitchFamily="18" typeface="Times New Roman"/>
              </a:rPr>
              <a:t> В </a:t>
            </a:r>
            <a:r>
              <a:rPr b="0" dirty="0" lang="ru-RU" sz="1400">
                <a:solidFill>
                  <a:schemeClr val="accent1"/>
                </a:solidFill>
                <a:latin charset="0" panose="02020603050405020304" pitchFamily="18" typeface="Times New Roman"/>
                <a:cs charset="0" panose="02020603050405020304" pitchFamily="18" typeface="Times New Roman"/>
              </a:rPr>
              <a:t>штатное расписание введено 2 должности врача травматолога-ортопеда, что позволило улучшить доступность данного вида помощи.</a:t>
            </a:r>
            <a:br>
              <a:rPr b="0" dirty="0" lang="ru-RU" sz="1400">
                <a:solidFill>
                  <a:schemeClr val="accent1"/>
                </a:solidFill>
                <a:latin charset="0" panose="02020603050405020304" pitchFamily="18" typeface="Times New Roman"/>
                <a:cs charset="0" panose="02020603050405020304" pitchFamily="18" typeface="Times New Roman"/>
              </a:rPr>
            </a:br>
            <a:r>
              <a:rPr b="0" dirty="0" lang="ru-RU" sz="1400">
                <a:solidFill>
                  <a:schemeClr val="accent1"/>
                </a:solidFill>
                <a:latin charset="0" panose="02020603050405020304" pitchFamily="18" typeface="Times New Roman"/>
                <a:cs charset="0" panose="02020603050405020304" pitchFamily="18" typeface="Times New Roman"/>
              </a:rPr>
              <a:t>В отделении медицинской реабилитации оказывается широкий спектр восстановительных и оздоровительных процедур. Отделение оборудовано аппаратами для проведения УВЧ и лазеротерапии, </a:t>
            </a:r>
            <a:r>
              <a:rPr b="0" dirty="0" lang="ru-RU" smtClean="0" sz="1400">
                <a:solidFill>
                  <a:schemeClr val="accent1"/>
                </a:solidFill>
                <a:latin charset="0" panose="02020603050405020304" pitchFamily="18" typeface="Times New Roman"/>
                <a:cs charset="0" panose="02020603050405020304" pitchFamily="18" typeface="Times New Roman"/>
              </a:rPr>
              <a:t>свето- </a:t>
            </a:r>
            <a:r>
              <a:rPr b="0" dirty="0" lang="ru-RU" sz="1400">
                <a:solidFill>
                  <a:schemeClr val="accent1"/>
                </a:solidFill>
                <a:latin charset="0" panose="02020603050405020304" pitchFamily="18" typeface="Times New Roman"/>
                <a:cs charset="0" panose="02020603050405020304" pitchFamily="18" typeface="Times New Roman"/>
              </a:rPr>
              <a:t>и теплолечения, электросна. </a:t>
            </a:r>
            <a:r>
              <a:rPr b="0" dirty="0" lang="ru-RU" smtClean="0" sz="1400">
                <a:solidFill>
                  <a:schemeClr val="accent1"/>
                </a:solidFill>
                <a:latin charset="0" panose="02020603050405020304" pitchFamily="18" typeface="Times New Roman"/>
                <a:cs charset="0" panose="02020603050405020304" pitchFamily="18" typeface="Times New Roman"/>
              </a:rPr>
              <a:t>Имеется тренажерный </a:t>
            </a:r>
            <a:r>
              <a:rPr b="0" dirty="0" lang="ru-RU" sz="1400">
                <a:solidFill>
                  <a:schemeClr val="accent1"/>
                </a:solidFill>
                <a:latin charset="0" panose="02020603050405020304" pitchFamily="18" typeface="Times New Roman"/>
                <a:cs charset="0" panose="02020603050405020304" pitchFamily="18" typeface="Times New Roman"/>
              </a:rPr>
              <a:t>зал, кабинет рефлексотерапии, кабинеты лечебного массажа и </a:t>
            </a:r>
            <a:r>
              <a:rPr b="0" dirty="0" lang="ru-RU" smtClean="0" sz="1400">
                <a:solidFill>
                  <a:schemeClr val="accent1"/>
                </a:solidFill>
                <a:latin charset="0" panose="02020603050405020304" pitchFamily="18" typeface="Times New Roman"/>
                <a:cs charset="0" panose="02020603050405020304" pitchFamily="18" typeface="Times New Roman"/>
              </a:rPr>
              <a:t>водолечения. Работает школа активного долголетия.</a:t>
            </a:r>
            <a:endParaRPr b="0" dirty="0" sz="1400">
              <a:solidFill>
                <a:schemeClr val="accent1"/>
              </a:solidFill>
              <a:latin charset="0" panose="02020603050405020304" pitchFamily="18" typeface="Times New Roman"/>
              <a:cs charset="0" panose="02020603050405020304" pitchFamily="18" typeface="Times New Roman"/>
            </a:endParaRPr>
          </a:p>
        </p:txBody>
      </p:sp>
      <p:pic>
        <p:nvPicPr>
          <p:cNvPr id="335" name="Google Shape;335;p22"/>
          <p:cNvPicPr preferRelativeResize="0"/>
          <p:nvPr/>
        </p:nvPicPr>
        <p:blipFill rotWithShape="1">
          <a:blip r:embed="rId3">
            <a:alphaModFix/>
          </a:blip>
          <a:srcRect b="57" r="49" t="66"/>
          <a:stretch/>
        </p:blipFill>
        <p:spPr>
          <a:xfrm>
            <a:off x="7062951" y="2793650"/>
            <a:ext cx="1961519" cy="2349850"/>
          </a:xfrm>
          <a:prstGeom prst="rect">
            <a:avLst/>
          </a:prstGeom>
          <a:noFill/>
          <a:ln>
            <a:noFill/>
          </a:ln>
        </p:spPr>
      </p:pic>
      <p:pic>
        <p:nvPicPr>
          <p:cNvPr id="2" name="Рисунок 1"/>
          <p:cNvPicPr>
            <a:picLocks noChangeAspect="1"/>
          </p:cNvPicPr>
          <p:nvPr/>
        </p:nvPicPr>
        <p:blipFill>
          <a:blip r:embed="rId4"/>
          <a:stretch>
            <a:fillRect/>
          </a:stretch>
        </p:blipFill>
        <p:spPr>
          <a:xfrm>
            <a:off x="119940" y="3185399"/>
            <a:ext cx="1637812" cy="1919499"/>
          </a:xfrm>
          <a:prstGeom prst="rect">
            <a:avLst/>
          </a:prstGeom>
        </p:spPr>
      </p:pic>
      <p:pic>
        <p:nvPicPr>
          <p:cNvPr id="3" name="Рисунок 2"/>
          <p:cNvPicPr>
            <a:picLocks noChangeAspect="1"/>
          </p:cNvPicPr>
          <p:nvPr/>
        </p:nvPicPr>
        <p:blipFill>
          <a:blip r:embed="rId5"/>
          <a:stretch>
            <a:fillRect/>
          </a:stretch>
        </p:blipFill>
        <p:spPr>
          <a:xfrm>
            <a:off x="4968373" y="2793650"/>
            <a:ext cx="1921261" cy="2349850"/>
          </a:xfrm>
          <a:prstGeom prst="rect">
            <a:avLst/>
          </a:prstGeom>
        </p:spPr>
      </p:pic>
      <p:pic>
        <p:nvPicPr>
          <p:cNvPr id="4" name="Рисунок 3"/>
          <p:cNvPicPr>
            <a:picLocks noChangeAspect="1"/>
          </p:cNvPicPr>
          <p:nvPr/>
        </p:nvPicPr>
        <p:blipFill>
          <a:blip r:embed="rId6"/>
          <a:stretch>
            <a:fillRect/>
          </a:stretch>
        </p:blipFill>
        <p:spPr>
          <a:xfrm>
            <a:off x="2099758" y="3403967"/>
            <a:ext cx="2371550" cy="1700931"/>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346"/>
        <p:cNvGrpSpPr/>
        <p:nvPr/>
      </p:nvGrpSpPr>
      <p:grpSpPr>
        <a:xfrm>
          <a:off x="0" y="0"/>
          <a:ext cx="0" cy="0"/>
          <a:chOff x="0" y="0"/>
          <a:chExt cx="0" cy="0"/>
        </a:xfrm>
      </p:grpSpPr>
      <p:sp>
        <p:nvSpPr>
          <p:cNvPr id="347" name="Google Shape;347;p24"/>
          <p:cNvSpPr txBox="1">
            <a:spLocks noGrp="1"/>
          </p:cNvSpPr>
          <p:nvPr>
            <p:ph type="title"/>
          </p:nvPr>
        </p:nvSpPr>
        <p:spPr>
          <a:xfrm>
            <a:off x="233331" y="0"/>
            <a:ext cx="8759320" cy="2509870"/>
          </a:xfrm>
          <a:prstGeom prst="rect">
            <a:avLst/>
          </a:prstGeom>
        </p:spPr>
        <p:txBody>
          <a:bodyPr spcFirstLastPara="1" wrap="square" lIns="91425" tIns="91425" rIns="91425" bIns="91425" anchor="t" anchorCtr="0">
            <a:noAutofit/>
          </a:bodyPr>
          <a:lstStyle/>
          <a:p>
            <a:pPr>
              <a:buSzPts val="990"/>
            </a:pPr>
            <a:r>
              <a:rPr lang="ru" sz="1400" b="0" dirty="0">
                <a:solidFill>
                  <a:schemeClr val="accent1"/>
                </a:solidFill>
                <a:latin typeface="Times New Roman" panose="02020603050405020304" pitchFamily="18" charset="0"/>
                <a:cs typeface="Times New Roman" panose="02020603050405020304" pitchFamily="18" charset="0"/>
              </a:rPr>
              <a:t>В женской консультации созданы максимально комфортные условия для врачей и пациентов, как для ведения беременности, так и для проведения скрининговых мероприятий</a:t>
            </a:r>
            <a:r>
              <a:rPr lang="ru" sz="1400" b="0" dirty="0" smtClean="0">
                <a:solidFill>
                  <a:schemeClr val="accent1"/>
                </a:solidFill>
                <a:latin typeface="Times New Roman" panose="02020603050405020304" pitchFamily="18" charset="0"/>
                <a:cs typeface="Times New Roman" panose="02020603050405020304" pitchFamily="18" charset="0"/>
              </a:rPr>
              <a:t>. Работает </a:t>
            </a:r>
            <a:r>
              <a:rPr lang="ru" sz="1400" b="0" dirty="0">
                <a:solidFill>
                  <a:schemeClr val="accent1"/>
                </a:solidFill>
                <a:latin typeface="Times New Roman" panose="02020603050405020304" pitchFamily="18" charset="0"/>
                <a:cs typeface="Times New Roman" panose="02020603050405020304" pitchFamily="18" charset="0"/>
              </a:rPr>
              <a:t>6 кабинетов приема врачей с </a:t>
            </a:r>
            <a:r>
              <a:rPr lang="ru" sz="1400" b="0" dirty="0" smtClean="0">
                <a:solidFill>
                  <a:schemeClr val="accent1"/>
                </a:solidFill>
                <a:latin typeface="Times New Roman" panose="02020603050405020304" pitchFamily="18" charset="0"/>
                <a:cs typeface="Times New Roman" panose="02020603050405020304" pitchFamily="18" charset="0"/>
              </a:rPr>
              <a:t>смотровыми, кабинет патологии шейки матки, кабинет КТГ, </a:t>
            </a:r>
            <a:r>
              <a:rPr lang="ru" sz="1400" b="0" dirty="0" smtClean="0">
                <a:solidFill>
                  <a:schemeClr val="accent1"/>
                </a:solidFill>
                <a:latin typeface="Times New Roman" panose="02020603050405020304" pitchFamily="18" charset="0"/>
                <a:cs typeface="Times New Roman" panose="02020603050405020304" pitchFamily="18" charset="0"/>
              </a:rPr>
              <a:t>кабинет УЗИ</a:t>
            </a:r>
            <a:r>
              <a:rPr lang="ru" sz="1400" b="0" dirty="0" smtClean="0">
                <a:solidFill>
                  <a:schemeClr val="accent1"/>
                </a:solidFill>
                <a:latin typeface="Times New Roman" panose="02020603050405020304" pitchFamily="18" charset="0"/>
                <a:cs typeface="Times New Roman" panose="02020603050405020304" pitchFamily="18" charset="0"/>
              </a:rPr>
              <a:t>, операционная, школа беременных</a:t>
            </a:r>
            <a:r>
              <a:rPr lang="ru" sz="1400" b="0" dirty="0" smtClean="0">
                <a:solidFill>
                  <a:schemeClr val="accent1"/>
                </a:solidFill>
                <a:latin typeface="Times New Roman" panose="02020603050405020304" pitchFamily="18" charset="0"/>
                <a:cs typeface="Times New Roman" panose="02020603050405020304" pitchFamily="18" charset="0"/>
              </a:rPr>
              <a:t>.</a:t>
            </a:r>
            <a:r>
              <a:rPr lang="ru-RU" sz="1400" dirty="0">
                <a:solidFill>
                  <a:schemeClr val="accent1"/>
                </a:solidFill>
                <a:latin typeface="Times New Roman" panose="02020603050405020304" pitchFamily="18" charset="0"/>
                <a:cs typeface="Times New Roman" panose="02020603050405020304" pitchFamily="18" charset="0"/>
              </a:rPr>
              <a:t> </a:t>
            </a:r>
            <a:r>
              <a:rPr lang="ru-RU" sz="1400" b="0" dirty="0">
                <a:solidFill>
                  <a:schemeClr val="accent1"/>
                </a:solidFill>
                <a:latin typeface="Times New Roman" panose="02020603050405020304" pitchFamily="18" charset="0"/>
                <a:cs typeface="Times New Roman" panose="02020603050405020304" pitchFamily="18" charset="0"/>
              </a:rPr>
              <a:t>Офтальмологический кабинет оснащен современным оборудованием, позволяющим с высокой точностью выставлять диагноз, не направляя пациента на консультации врачей других учреждений, что значительно экономит время и </a:t>
            </a:r>
            <a:r>
              <a:rPr lang="ru-RU" sz="1400" b="0" dirty="0" smtClean="0">
                <a:solidFill>
                  <a:schemeClr val="accent1"/>
                </a:solidFill>
                <a:latin typeface="Times New Roman" panose="02020603050405020304" pitchFamily="18" charset="0"/>
                <a:cs typeface="Times New Roman" panose="02020603050405020304" pitchFamily="18" charset="0"/>
              </a:rPr>
              <a:t>ресурсы. </a:t>
            </a:r>
            <a:br>
              <a:rPr lang="ru-RU" sz="1400" b="0" dirty="0" smtClean="0">
                <a:solidFill>
                  <a:schemeClr val="accent1"/>
                </a:solidFill>
                <a:latin typeface="Times New Roman" panose="02020603050405020304" pitchFamily="18" charset="0"/>
                <a:cs typeface="Times New Roman" panose="02020603050405020304" pitchFamily="18" charset="0"/>
              </a:rPr>
            </a:br>
            <a:r>
              <a:rPr lang="ru-RU" sz="1400" b="0" dirty="0" smtClean="0">
                <a:solidFill>
                  <a:schemeClr val="accent1"/>
                </a:solidFill>
                <a:latin typeface="Times New Roman" panose="02020603050405020304" pitchFamily="18" charset="0"/>
                <a:cs typeface="Times New Roman" panose="02020603050405020304" pitchFamily="18" charset="0"/>
              </a:rPr>
              <a:t>Кабинет </a:t>
            </a:r>
            <a:r>
              <a:rPr lang="ru-RU" sz="1400" b="0" dirty="0">
                <a:solidFill>
                  <a:schemeClr val="accent1"/>
                </a:solidFill>
                <a:latin typeface="Times New Roman" panose="02020603050405020304" pitchFamily="18" charset="0"/>
                <a:cs typeface="Times New Roman" panose="02020603050405020304" pitchFamily="18" charset="0"/>
              </a:rPr>
              <a:t>врача </a:t>
            </a:r>
            <a:r>
              <a:rPr lang="ru-RU" sz="1400" b="0" dirty="0" err="1">
                <a:solidFill>
                  <a:schemeClr val="accent1"/>
                </a:solidFill>
                <a:latin typeface="Times New Roman" panose="02020603050405020304" pitchFamily="18" charset="0"/>
                <a:cs typeface="Times New Roman" panose="02020603050405020304" pitchFamily="18" charset="0"/>
              </a:rPr>
              <a:t>оториноларинголога</a:t>
            </a:r>
            <a:r>
              <a:rPr lang="ru-RU" sz="1400" b="0" dirty="0">
                <a:solidFill>
                  <a:schemeClr val="accent1"/>
                </a:solidFill>
                <a:latin typeface="Times New Roman" panose="02020603050405020304" pitchFamily="18" charset="0"/>
                <a:cs typeface="Times New Roman" panose="02020603050405020304" pitchFamily="18" charset="0"/>
              </a:rPr>
              <a:t> оснащен ЛОР-установкой (рабочее место) </a:t>
            </a:r>
            <a:r>
              <a:rPr lang="ru-RU" sz="1400" b="0" dirty="0" smtClean="0">
                <a:solidFill>
                  <a:schemeClr val="accent1"/>
                </a:solidFill>
                <a:latin typeface="Times New Roman" panose="02020603050405020304" pitchFamily="18" charset="0"/>
                <a:cs typeface="Times New Roman" panose="02020603050405020304" pitchFamily="18" charset="0"/>
              </a:rPr>
              <a:t>и </a:t>
            </a:r>
            <a:r>
              <a:rPr lang="ru-RU" sz="1400" b="0" dirty="0">
                <a:solidFill>
                  <a:schemeClr val="accent1"/>
                </a:solidFill>
                <a:latin typeface="Times New Roman" panose="02020603050405020304" pitchFamily="18" charset="0"/>
                <a:cs typeface="Times New Roman" panose="02020603050405020304" pitchFamily="18" charset="0"/>
              </a:rPr>
              <a:t>аудиометром,  не у</a:t>
            </a:r>
            <a:r>
              <a:rPr lang="ru-RU" sz="1400" b="0" dirty="0" smtClean="0">
                <a:solidFill>
                  <a:schemeClr val="accent1"/>
                </a:solidFill>
                <a:latin typeface="Times New Roman" panose="02020603050405020304" pitchFamily="18" charset="0"/>
                <a:cs typeface="Times New Roman" panose="02020603050405020304" pitchFamily="18" charset="0"/>
              </a:rPr>
              <a:t>ступающими </a:t>
            </a:r>
            <a:r>
              <a:rPr lang="ru-RU" sz="1400" b="0" dirty="0">
                <a:solidFill>
                  <a:schemeClr val="accent1"/>
                </a:solidFill>
                <a:latin typeface="Times New Roman" panose="02020603050405020304" pitchFamily="18" charset="0"/>
                <a:cs typeface="Times New Roman" panose="02020603050405020304" pitchFamily="18" charset="0"/>
              </a:rPr>
              <a:t>аналогам, установленным в учреждениях, оказывающих </a:t>
            </a:r>
            <a:r>
              <a:rPr lang="ru-RU" sz="1400" b="0" dirty="0" smtClean="0">
                <a:solidFill>
                  <a:schemeClr val="accent1"/>
                </a:solidFill>
                <a:latin typeface="Times New Roman" panose="02020603050405020304" pitchFamily="18" charset="0"/>
                <a:cs typeface="Times New Roman" panose="02020603050405020304" pitchFamily="18" charset="0"/>
              </a:rPr>
              <a:t>специализированную медицинскую </a:t>
            </a:r>
            <a:r>
              <a:rPr lang="ru-RU" sz="1400" b="0" dirty="0">
                <a:solidFill>
                  <a:schemeClr val="accent1"/>
                </a:solidFill>
                <a:latin typeface="Times New Roman" panose="02020603050405020304" pitchFamily="18" charset="0"/>
                <a:cs typeface="Times New Roman" panose="02020603050405020304" pitchFamily="18" charset="0"/>
              </a:rPr>
              <a:t>помощь. </a:t>
            </a:r>
            <a:br>
              <a:rPr lang="ru-RU" sz="1400" b="0" dirty="0">
                <a:solidFill>
                  <a:schemeClr val="accent1"/>
                </a:solidFill>
                <a:latin typeface="Times New Roman" panose="02020603050405020304" pitchFamily="18" charset="0"/>
                <a:cs typeface="Times New Roman" panose="02020603050405020304" pitchFamily="18" charset="0"/>
              </a:rPr>
            </a:br>
            <a:r>
              <a:rPr lang="en-US" sz="1600" b="0" dirty="0">
                <a:solidFill>
                  <a:schemeClr val="accent1"/>
                </a:solidFill>
                <a:latin typeface="Times New Roman" panose="02020603050405020304" pitchFamily="18" charset="0"/>
                <a:cs typeface="Times New Roman" panose="02020603050405020304" pitchFamily="18" charset="0"/>
              </a:rPr>
              <a:t/>
            </a:r>
            <a:br>
              <a:rPr lang="en-US" sz="1600" b="0" dirty="0">
                <a:solidFill>
                  <a:schemeClr val="accent1"/>
                </a:solidFill>
                <a:latin typeface="Times New Roman" panose="02020603050405020304" pitchFamily="18" charset="0"/>
                <a:cs typeface="Times New Roman" panose="02020603050405020304" pitchFamily="18" charset="0"/>
              </a:rPr>
            </a:br>
            <a:endParaRPr sz="1600" b="0" dirty="0">
              <a:solidFill>
                <a:schemeClr val="accent1"/>
              </a:solidFill>
              <a:latin typeface="Times New Roman" panose="02020603050405020304" pitchFamily="18" charset="0"/>
              <a:cs typeface="Times New Roman" panose="02020603050405020304" pitchFamily="18" charset="0"/>
            </a:endParaRPr>
          </a:p>
        </p:txBody>
      </p:sp>
      <p:pic>
        <p:nvPicPr>
          <p:cNvPr id="348" name="Google Shape;348;p24"/>
          <p:cNvPicPr preferRelativeResize="0"/>
          <p:nvPr/>
        </p:nvPicPr>
        <p:blipFill>
          <a:blip r:embed="rId3">
            <a:alphaModFix/>
          </a:blip>
          <a:stretch>
            <a:fillRect/>
          </a:stretch>
        </p:blipFill>
        <p:spPr>
          <a:xfrm>
            <a:off x="233331" y="2608402"/>
            <a:ext cx="2654913" cy="2377441"/>
          </a:xfrm>
          <a:prstGeom prst="rect">
            <a:avLst/>
          </a:prstGeom>
          <a:noFill/>
          <a:ln>
            <a:noFill/>
          </a:ln>
        </p:spPr>
      </p:pic>
      <p:pic>
        <p:nvPicPr>
          <p:cNvPr id="5" name="Рисунок 4"/>
          <p:cNvPicPr>
            <a:picLocks noChangeAspect="1"/>
          </p:cNvPicPr>
          <p:nvPr/>
        </p:nvPicPr>
        <p:blipFill>
          <a:blip r:embed="rId4"/>
          <a:stretch>
            <a:fillRect/>
          </a:stretch>
        </p:blipFill>
        <p:spPr>
          <a:xfrm>
            <a:off x="6641810" y="2461880"/>
            <a:ext cx="2280102" cy="2523963"/>
          </a:xfrm>
          <a:prstGeom prst="rect">
            <a:avLst/>
          </a:prstGeom>
        </p:spPr>
      </p:pic>
      <p:pic>
        <p:nvPicPr>
          <p:cNvPr id="7" name="Рисунок 6"/>
          <p:cNvPicPr>
            <a:picLocks noChangeAspect="1"/>
          </p:cNvPicPr>
          <p:nvPr/>
        </p:nvPicPr>
        <p:blipFill>
          <a:blip r:embed="rId5"/>
          <a:stretch>
            <a:fillRect/>
          </a:stretch>
        </p:blipFill>
        <p:spPr>
          <a:xfrm>
            <a:off x="3144348" y="2900830"/>
            <a:ext cx="3158002" cy="2085013"/>
          </a:xfrm>
          <a:prstGeom prst="rect">
            <a:avLst/>
          </a:prstGeom>
        </p:spPr>
      </p:pic>
    </p:spTree>
  </p:cSld>
  <p:clrMapOvr>
    <a:masterClrMapping/>
  </p:clrMapOvr>
</p:sld>
</file>

<file path=ppt/theme/theme1.xml><?xml version="1.0" encoding="utf-8"?>
<a:theme xmlns:a="http://schemas.openxmlformats.org/drawingml/2006/main" name="Momentum">
  <a:themeElements>
    <a:clrScheme name="Momentum">
      <a:dk1>
        <a:srgbClr val="C0791B"/>
      </a:dk1>
      <a:lt1>
        <a:srgbClr val="FFFFFF"/>
      </a:lt1>
      <a:dk2>
        <a:srgbClr val="424242"/>
      </a:dk2>
      <a:lt2>
        <a:srgbClr val="8DD8D3"/>
      </a:lt2>
      <a:accent1>
        <a:srgbClr val="0B6374"/>
      </a:accent1>
      <a:accent2>
        <a:srgbClr val="FD5B58"/>
      </a:accent2>
      <a:accent3>
        <a:srgbClr val="599191"/>
      </a:accent3>
      <a:accent4>
        <a:srgbClr val="D7E6A3"/>
      </a:accent4>
      <a:accent5>
        <a:srgbClr val="27278B"/>
      </a:accent5>
      <a:accent6>
        <a:srgbClr val="D558AB"/>
      </a:accent6>
      <a:hlink>
        <a:srgbClr val="27278B"/>
      </a:hlink>
      <a:folHlink>
        <a:srgbClr val="2727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689</TotalTime>
  <Words>705</Words>
  <Application>Microsoft Office PowerPoint</Application>
  <PresentationFormat>Экран (16:9)</PresentationFormat>
  <Paragraphs>12</Paragraphs>
  <Slides>8</Slides>
  <Notes>6</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8</vt:i4>
      </vt:variant>
    </vt:vector>
  </HeadingPairs>
  <TitlesOfParts>
    <vt:vector size="13" baseType="lpstr">
      <vt:lpstr>Arial</vt:lpstr>
      <vt:lpstr>Maven Pro</vt:lpstr>
      <vt:lpstr>Times New Roman</vt:lpstr>
      <vt:lpstr>Nunito</vt:lpstr>
      <vt:lpstr>Momentum</vt:lpstr>
      <vt:lpstr>Учреждение здравоохранения  “15-я городская поликлиника”</vt:lpstr>
      <vt:lpstr>Презентация PowerPoint</vt:lpstr>
      <vt:lpstr>4.11.2022г. состоялось открытие нового здания поликлиники по адресу: г. Минск, ул. Хмелевского, 39. В торжественном мероприятии приняли участие председатель Совета Республики Национального собрания Республики Беларусь Кочанова Наталья Ивановна, председатель Минского городского исполнительного комитета Кухарев Владимир Евгеньевич, председатель Минского городского Совета депутатов Бугров Андрей Александрович, первый заместитель министра здравоохранения Кроткова Елена Николаевна, председатель комитета по здравоохранению Мингорисполкома Богдан Елена Леонидовна, председатель Минского городского комитета Белорусского профсоюза работников здравоохранения Будревич Георгий Семенович, глава Администрации Московского района Колядко Т.И., представители заказчика и подрядчика в строительстве, главные врачи учреждений здравоохранения Московского района г. Минска, члены трудового коллектива поликлиники. </vt:lpstr>
      <vt:lpstr> </vt:lpstr>
      <vt:lpstr>Презентация PowerPoint</vt:lpstr>
      <vt:lpstr>Рентгеновское отделение оснащено современным цифровым оборудованием. В распоряжении специалистов маммографический аппарат, рентгеновский аппарат на три рабочих места, аппарат для проведения флюорографических исследований, дентальный рентгеновский аппарат</vt:lpstr>
      <vt:lpstr>Инфекционный кабинет оснащен отдельным входом и шлюзом, что позволяет разделить потоки пациентов в период сезонного подъема заболеваемости ОРВИ, для минимизации контактов с инфекционными больными.  Травматолого-хирургическое отделение оснащено современным оборудованием, позволяющим оказывать высококвалифицированную помощь на амбулаторном этапе. В штатное расписание введено 2 должности врача травматолога-ортопеда, что позволило улучшить доступность данного вида помощи. В отделении медицинской реабилитации оказывается широкий спектр восстановительных и оздоровительных процедур. Отделение оборудовано аппаратами для проведения УВЧ и лазеротерапии, свето- и теплолечения, электросна. Имеется тренажерный зал, кабинет рефлексотерапии, кабинеты лечебного массажа и водолечения. Работает школа активного долголетия.</vt:lpstr>
      <vt:lpstr>В женской консультации созданы максимально комфортные условия для врачей и пациентов, как для ведения беременности, так и для проведения скрининговых мероприятий. Работает 6 кабинетов приема врачей с смотровыми, кабинет патологии шейки матки, кабинет КТГ, кабинет УЗИ, операционная, школа беременных. Офтальмологический кабинет оснащен современным оборудованием, позволяющим с высокой точностью выставлять диагноз, не направляя пациента на консультации врачей других учреждений, что значительно экономит время и ресурсы.  Кабинет врача оториноларинголога оснащен ЛОР-установкой (рабочее место) и аудиометром,  не уступающими аналогам, установленным в учреждениях, оказывающих специализированную медицинскую помощь.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Учреждение здравоохранения  “15-я городская поликлиника”</dc:title>
  <dc:creator>zam.hoz.rab</dc:creator>
  <cp:lastModifiedBy>Кручинина Тамара Александров</cp:lastModifiedBy>
  <cp:revision>38</cp:revision>
  <dcterms:modified xsi:type="dcterms:W3CDTF">2025-08-14T10:12:57Z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name="NXPowerLiteLastOptimized" pid="2">
    <vt:lpwstr>722250</vt:lpwstr>
  </property>
  <property fmtid="{D5CDD505-2E9C-101B-9397-08002B2CF9AE}" name="NXPowerLiteSettings" pid="3">
    <vt:lpwstr>F7000400038000</vt:lpwstr>
  </property>
  <property fmtid="{D5CDD505-2E9C-101B-9397-08002B2CF9AE}" name="NXPowerLiteVersion" pid="4">
    <vt:lpwstr>S10.9.0</vt:lpwstr>
  </property>
</Properties>
</file>